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8CC"/>
    <a:srgbClr val="1C1C1C"/>
    <a:srgbClr val="C0C0C0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6B5BAD19-9C2F-43F1-8299-4E13F917394D}"/>
    <pc:docChg chg="undo custSel addSld modSld sldOrd">
      <pc:chgData name="Emily Calhoun" userId="ef1a48b253f9cf4d" providerId="LiveId" clId="{6B5BAD19-9C2F-43F1-8299-4E13F917394D}" dt="2024-07-15T20:44:58.378" v="767" actId="20577"/>
      <pc:docMkLst>
        <pc:docMk/>
      </pc:docMkLst>
      <pc:sldChg chg="modSp mod modClrScheme chgLayout">
        <pc:chgData name="Emily Calhoun" userId="ef1a48b253f9cf4d" providerId="LiveId" clId="{6B5BAD19-9C2F-43F1-8299-4E13F917394D}" dt="2024-07-15T20:27:56.431" v="99" actId="207"/>
        <pc:sldMkLst>
          <pc:docMk/>
          <pc:sldMk cId="0" sldId="256"/>
        </pc:sldMkLst>
        <pc:spChg chg="mod ord">
          <ac:chgData name="Emily Calhoun" userId="ef1a48b253f9cf4d" providerId="LiveId" clId="{6B5BAD19-9C2F-43F1-8299-4E13F917394D}" dt="2024-07-15T20:26:49.007" v="35" actId="107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Emily Calhoun" userId="ef1a48b253f9cf4d" providerId="LiveId" clId="{6B5BAD19-9C2F-43F1-8299-4E13F917394D}" dt="2024-07-15T20:27:56.431" v="99" actId="20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mily Calhoun" userId="ef1a48b253f9cf4d" providerId="LiveId" clId="{6B5BAD19-9C2F-43F1-8299-4E13F917394D}" dt="2024-07-15T20:28:46.272" v="124" actId="20577"/>
        <pc:sldMkLst>
          <pc:docMk/>
          <pc:sldMk cId="0" sldId="257"/>
        </pc:sldMkLst>
        <pc:spChg chg="mod">
          <ac:chgData name="Emily Calhoun" userId="ef1a48b253f9cf4d" providerId="LiveId" clId="{6B5BAD19-9C2F-43F1-8299-4E13F917394D}" dt="2024-07-15T20:28:46.272" v="124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 mod ord">
        <pc:chgData name="Emily Calhoun" userId="ef1a48b253f9cf4d" providerId="LiveId" clId="{6B5BAD19-9C2F-43F1-8299-4E13F917394D}" dt="2024-07-15T20:44:58.378" v="767" actId="20577"/>
        <pc:sldMkLst>
          <pc:docMk/>
          <pc:sldMk cId="0" sldId="258"/>
        </pc:sldMkLst>
        <pc:spChg chg="mod">
          <ac:chgData name="Emily Calhoun" userId="ef1a48b253f9cf4d" providerId="LiveId" clId="{6B5BAD19-9C2F-43F1-8299-4E13F917394D}" dt="2024-07-15T20:44:58.378" v="767" actId="20577"/>
          <ac:spMkLst>
            <pc:docMk/>
            <pc:sldMk cId="0" sldId="258"/>
            <ac:spMk id="2" creationId="{00000000-0000-0000-0000-000000000000}"/>
          </ac:spMkLst>
        </pc:spChg>
      </pc:sldChg>
      <pc:sldChg chg="addSp modSp new mod modClrScheme chgLayout">
        <pc:chgData name="Emily Calhoun" userId="ef1a48b253f9cf4d" providerId="LiveId" clId="{6B5BAD19-9C2F-43F1-8299-4E13F917394D}" dt="2024-07-15T20:39:22.342" v="391" actId="113"/>
        <pc:sldMkLst>
          <pc:docMk/>
          <pc:sldMk cId="3288620666" sldId="259"/>
        </pc:sldMkLst>
        <pc:spChg chg="add mod">
          <ac:chgData name="Emily Calhoun" userId="ef1a48b253f9cf4d" providerId="LiveId" clId="{6B5BAD19-9C2F-43F1-8299-4E13F917394D}" dt="2024-07-15T20:39:17.093" v="390" actId="113"/>
          <ac:spMkLst>
            <pc:docMk/>
            <pc:sldMk cId="3288620666" sldId="259"/>
            <ac:spMk id="2" creationId="{A1C46979-2B6A-DE38-380F-D5AD69649609}"/>
          </ac:spMkLst>
        </pc:spChg>
        <pc:spChg chg="add mod">
          <ac:chgData name="Emily Calhoun" userId="ef1a48b253f9cf4d" providerId="LiveId" clId="{6B5BAD19-9C2F-43F1-8299-4E13F917394D}" dt="2024-07-15T20:39:22.342" v="391" actId="113"/>
          <ac:spMkLst>
            <pc:docMk/>
            <pc:sldMk cId="3288620666" sldId="259"/>
            <ac:spMk id="3" creationId="{64045CB7-9F99-263F-0C92-56F1427BCCC9}"/>
          </ac:spMkLst>
        </pc:spChg>
      </pc:sldChg>
      <pc:sldChg chg="modSp new mod">
        <pc:chgData name="Emily Calhoun" userId="ef1a48b253f9cf4d" providerId="LiveId" clId="{6B5BAD19-9C2F-43F1-8299-4E13F917394D}" dt="2024-07-15T20:43:26.124" v="749" actId="255"/>
        <pc:sldMkLst>
          <pc:docMk/>
          <pc:sldMk cId="846885968" sldId="260"/>
        </pc:sldMkLst>
        <pc:spChg chg="mod">
          <ac:chgData name="Emily Calhoun" userId="ef1a48b253f9cf4d" providerId="LiveId" clId="{6B5BAD19-9C2F-43F1-8299-4E13F917394D}" dt="2024-07-15T20:40:50.880" v="467" actId="207"/>
          <ac:spMkLst>
            <pc:docMk/>
            <pc:sldMk cId="846885968" sldId="260"/>
            <ac:spMk id="2" creationId="{CA97181B-49BE-075A-BEB1-3C1C5A1700AD}"/>
          </ac:spMkLst>
        </pc:spChg>
        <pc:spChg chg="mod">
          <ac:chgData name="Emily Calhoun" userId="ef1a48b253f9cf4d" providerId="LiveId" clId="{6B5BAD19-9C2F-43F1-8299-4E13F917394D}" dt="2024-07-15T20:43:26.124" v="749" actId="255"/>
          <ac:spMkLst>
            <pc:docMk/>
            <pc:sldMk cId="846885968" sldId="260"/>
            <ac:spMk id="3" creationId="{0ABEE485-397F-2A22-F2AC-D9DC488EF2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88E82-5895-4393-9783-559A8DB842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8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DE98-295D-4D8D-A752-72F044E5D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0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DE98-295D-4D8D-A752-72F044E5D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9684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DE98-295D-4D8D-A752-72F044E5D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90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DE98-295D-4D8D-A752-72F044E5D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464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DE98-295D-4D8D-A752-72F044E5D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1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FC4-BF2D-4992-9D63-4289EBFBE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16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4B1D-85D7-480C-9D1D-BFBFE7BFB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5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0129-88E6-48CA-90EE-E2B2EB7986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2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C72-0AEA-4202-BAFB-80ADCD425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9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4A85-BF09-4BDE-96EE-AD8F2D75E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5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B5F5-8892-4D57-A906-26F4562AB7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5E6-B687-4E88-9825-9FD458FF9F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6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13CB-EFD5-4313-81CF-2DF02181C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7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D4E2-4FB8-489C-B955-CFF33B011C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2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4A9-413A-44F9-84F4-D112246DA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DEDE98-295D-4D8D-A752-72F044E5D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0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6347713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Chapter Nineteen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1000" y="1828800"/>
            <a:ext cx="723900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The Conditions of Learning: Creating Curricula and Designing Instruction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C1C"/>
                </a:solidFill>
              </a:rPr>
              <a:t>Robert Gagne’ generated a system based on research on cognitive processes, organizing curriculum tasks so that they build increasingly complex mastery of an area. </a:t>
            </a:r>
          </a:p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>
                <a:solidFill>
                  <a:srgbClr val="1C1C1C"/>
                </a:solidFill>
              </a:rPr>
              <a:t>The leading science curriculums include those principles. The students</a:t>
            </a:r>
          </a:p>
          <a:p>
            <a:r>
              <a:rPr lang="en-US" sz="2800" b="1" dirty="0">
                <a:solidFill>
                  <a:srgbClr val="1C1C1C"/>
                </a:solidFill>
              </a:rPr>
              <a:t>	collect empirical data,</a:t>
            </a:r>
          </a:p>
          <a:p>
            <a:r>
              <a:rPr lang="en-US" sz="2800" b="1" dirty="0">
                <a:solidFill>
                  <a:srgbClr val="1C1C1C"/>
                </a:solidFill>
              </a:rPr>
              <a:t>	organize those data – “chaining items,”</a:t>
            </a:r>
          </a:p>
          <a:p>
            <a:r>
              <a:rPr lang="en-US" sz="2800" b="1" dirty="0">
                <a:solidFill>
                  <a:srgbClr val="1C1C1C"/>
                </a:solidFill>
              </a:rPr>
              <a:t>	then build concepts and theses that 	illuminate 	the chains.</a:t>
            </a:r>
            <a:endParaRPr lang="en-US" sz="2800" b="1" dirty="0">
              <a:solidFill>
                <a:srgbClr val="C0C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46979-2B6A-DE38-380F-D5AD69649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Gagne’ emphasized that it is the leaner’s activity that results in  learning.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45CB7-9F99-263F-0C92-56F1427B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>
                <a:solidFill>
                  <a:srgbClr val="0A38CC"/>
                </a:solidFill>
              </a:rPr>
              <a:t>The instructor’s task is to provide conditions that will increase the probability of learning.</a:t>
            </a:r>
          </a:p>
        </p:txBody>
      </p:sp>
    </p:spTree>
    <p:extLst>
      <p:ext uri="{BB962C8B-B14F-4D97-AF65-F5344CB8AC3E}">
        <p14:creationId xmlns:p14="http://schemas.microsoft.com/office/powerpoint/2010/main" val="328862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7181B-49BE-075A-BEB1-3C1C5A170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516957" cy="9906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Gagne’s instructional functions will look very familiar: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EE485-397F-2A22-F2AC-D9DC488EF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7239000" cy="4669763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dirty="0"/>
              <a:t>Gaining attention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Informing the learner of the objectives, activating motivation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Stimulating recall of prior knowledge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Presenting the stimulus material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Providing learning guidance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Eliciting performance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Providing feedback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Assessing performance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Enhancing retention and transfer</a:t>
            </a:r>
          </a:p>
        </p:txBody>
      </p:sp>
    </p:spTree>
    <p:extLst>
      <p:ext uri="{BB962C8B-B14F-4D97-AF65-F5344CB8AC3E}">
        <p14:creationId xmlns:p14="http://schemas.microsoft.com/office/powerpoint/2010/main" val="84688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19200"/>
            <a:ext cx="67056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And, of course, curriculum needs to be designed to enable students to reach the highest level so that full mastery is achieved. </a:t>
            </a:r>
          </a:p>
          <a:p>
            <a:endParaRPr lang="en-US" sz="2800" b="1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9660</TotalTime>
  <Words>172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Chapter Nineteen </vt:lpstr>
      <vt:lpstr>PowerPoint Presentation</vt:lpstr>
      <vt:lpstr>Gagne’ emphasized that it is the leaner’s activity that results in  learning.</vt:lpstr>
      <vt:lpstr>Gagne’s instructional functions will look very familiar:</vt:lpstr>
      <vt:lpstr>PowerPoint Presentation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Curriculums</dc:title>
  <dc:subject/>
  <dc:creator>Bruce Joyce</dc:creator>
  <cp:keywords/>
  <dc:description/>
  <cp:lastModifiedBy>Emily Calhoun</cp:lastModifiedBy>
  <cp:revision>4</cp:revision>
  <cp:lastPrinted>1601-01-01T00:00:00Z</cp:lastPrinted>
  <dcterms:created xsi:type="dcterms:W3CDTF">2013-09-08T19:20:13Z</dcterms:created>
  <dcterms:modified xsi:type="dcterms:W3CDTF">2024-07-15T20:45:09Z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