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0" r:id="rId2"/>
    <p:sldId id="257" r:id="rId3"/>
    <p:sldId id="261" r:id="rId4"/>
    <p:sldId id="262" r:id="rId5"/>
    <p:sldId id="263" r:id="rId6"/>
    <p:sldId id="264" r:id="rId7"/>
  </p:sldIdLst>
  <p:sldSz cx="12954000" cy="9715500"/>
  <p:notesSz cx="8229600" cy="9715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280" y="48"/>
      </p:cViewPr>
      <p:guideLst>
        <p:guide orient="horz" pos="2880"/>
        <p:guide pos="3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Calhoun" userId="ef1a48b253f9cf4d" providerId="LiveId" clId="{9CFFCAD1-2925-4D6D-9452-447B8748C498}"/>
    <pc:docChg chg="undo custSel addSld delSld modSld">
      <pc:chgData name="Emily Calhoun" userId="ef1a48b253f9cf4d" providerId="LiveId" clId="{9CFFCAD1-2925-4D6D-9452-447B8748C498}" dt="2024-07-15T18:50:21.445" v="62" actId="2696"/>
      <pc:docMkLst>
        <pc:docMk/>
      </pc:docMkLst>
      <pc:sldChg chg="modSp del mod">
        <pc:chgData name="Emily Calhoun" userId="ef1a48b253f9cf4d" providerId="LiveId" clId="{9CFFCAD1-2925-4D6D-9452-447B8748C498}" dt="2024-07-15T18:50:21.445" v="62" actId="2696"/>
        <pc:sldMkLst>
          <pc:docMk/>
          <pc:sldMk cId="0" sldId="259"/>
        </pc:sldMkLst>
        <pc:spChg chg="mod">
          <ac:chgData name="Emily Calhoun" userId="ef1a48b253f9cf4d" providerId="LiveId" clId="{9CFFCAD1-2925-4D6D-9452-447B8748C498}" dt="2024-07-15T18:47:03.086" v="4" actId="1076"/>
          <ac:spMkLst>
            <pc:docMk/>
            <pc:sldMk cId="0" sldId="259"/>
            <ac:spMk id="14" creationId="{00000000-0000-0000-0000-000000000000}"/>
          </ac:spMkLst>
        </pc:spChg>
        <pc:spChg chg="mod">
          <ac:chgData name="Emily Calhoun" userId="ef1a48b253f9cf4d" providerId="LiveId" clId="{9CFFCAD1-2925-4D6D-9452-447B8748C498}" dt="2024-07-15T18:50:16.586" v="61" actId="1076"/>
          <ac:spMkLst>
            <pc:docMk/>
            <pc:sldMk cId="0" sldId="259"/>
            <ac:spMk id="25" creationId="{00000000-0000-0000-0000-000000000000}"/>
          </ac:spMkLst>
        </pc:spChg>
        <pc:spChg chg="mod">
          <ac:chgData name="Emily Calhoun" userId="ef1a48b253f9cf4d" providerId="LiveId" clId="{9CFFCAD1-2925-4D6D-9452-447B8748C498}" dt="2024-07-15T18:46:58.043" v="3" actId="1076"/>
          <ac:spMkLst>
            <pc:docMk/>
            <pc:sldMk cId="0" sldId="259"/>
            <ac:spMk id="80" creationId="{00000000-0000-0000-0000-000000000000}"/>
          </ac:spMkLst>
        </pc:spChg>
        <pc:spChg chg="mod">
          <ac:chgData name="Emily Calhoun" userId="ef1a48b253f9cf4d" providerId="LiveId" clId="{9CFFCAD1-2925-4D6D-9452-447B8748C498}" dt="2024-07-15T18:50:12.156" v="60" actId="1076"/>
          <ac:spMkLst>
            <pc:docMk/>
            <pc:sldMk cId="0" sldId="259"/>
            <ac:spMk id="82" creationId="{00000000-0000-0000-0000-000000000000}"/>
          </ac:spMkLst>
        </pc:spChg>
      </pc:sldChg>
      <pc:sldChg chg="modSp mod">
        <pc:chgData name="Emily Calhoun" userId="ef1a48b253f9cf4d" providerId="LiveId" clId="{9CFFCAD1-2925-4D6D-9452-447B8748C498}" dt="2024-07-15T18:46:43.864" v="1" actId="14100"/>
        <pc:sldMkLst>
          <pc:docMk/>
          <pc:sldMk cId="0" sldId="263"/>
        </pc:sldMkLst>
        <pc:spChg chg="mod">
          <ac:chgData name="Emily Calhoun" userId="ef1a48b253f9cf4d" providerId="LiveId" clId="{9CFFCAD1-2925-4D6D-9452-447B8748C498}" dt="2024-07-15T18:46:43.864" v="1" actId="14100"/>
          <ac:spMkLst>
            <pc:docMk/>
            <pc:sldMk cId="0" sldId="263"/>
            <ac:spMk id="2" creationId="{00000000-0000-0000-0000-000000000000}"/>
          </ac:spMkLst>
        </pc:spChg>
      </pc:sldChg>
      <pc:sldChg chg="addSp delSp modSp new mod modClrScheme chgLayout">
        <pc:chgData name="Emily Calhoun" userId="ef1a48b253f9cf4d" providerId="LiveId" clId="{9CFFCAD1-2925-4D6D-9452-447B8748C498}" dt="2024-07-15T18:49:59.578" v="59" actId="1076"/>
        <pc:sldMkLst>
          <pc:docMk/>
          <pc:sldMk cId="448200701" sldId="264"/>
        </pc:sldMkLst>
        <pc:spChg chg="add mod">
          <ac:chgData name="Emily Calhoun" userId="ef1a48b253f9cf4d" providerId="LiveId" clId="{9CFFCAD1-2925-4D6D-9452-447B8748C498}" dt="2024-07-15T18:48:38.458" v="37" actId="14100"/>
          <ac:spMkLst>
            <pc:docMk/>
            <pc:sldMk cId="448200701" sldId="264"/>
            <ac:spMk id="2" creationId="{531A4004-DBE5-F287-F519-9812BE5C7B68}"/>
          </ac:spMkLst>
        </pc:spChg>
        <pc:spChg chg="add del mod">
          <ac:chgData name="Emily Calhoun" userId="ef1a48b253f9cf4d" providerId="LiveId" clId="{9CFFCAD1-2925-4D6D-9452-447B8748C498}" dt="2024-07-15T18:48:51.428" v="40" actId="21"/>
          <ac:spMkLst>
            <pc:docMk/>
            <pc:sldMk cId="448200701" sldId="264"/>
            <ac:spMk id="3" creationId="{E52AC04D-2DAD-635A-4A9E-67CAD92ABAF9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5" creationId="{65187D6D-5A4C-3580-80A6-E6AC72682874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6" creationId="{51EDBCB2-F48A-9DC9-A2AD-589061DDD082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7" creationId="{9EA72A58-7DBA-F0C5-5844-EC61BB127DA5}"/>
          </ac:spMkLst>
        </pc:spChg>
        <pc:spChg chg="add mod">
          <ac:chgData name="Emily Calhoun" userId="ef1a48b253f9cf4d" providerId="LiveId" clId="{9CFFCAD1-2925-4D6D-9452-447B8748C498}" dt="2024-07-15T18:49:59.578" v="59" actId="1076"/>
          <ac:spMkLst>
            <pc:docMk/>
            <pc:sldMk cId="448200701" sldId="264"/>
            <ac:spMk id="8" creationId="{226B578F-7B32-2F07-F3F6-8DB93384C707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9" creationId="{E6D363AC-E652-12A1-AC54-69E61D775EAF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10" creationId="{8FB583BD-69CB-0F5F-7858-9B510D5E25D9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11" creationId="{13938F27-3AD3-D0A7-C092-2EDEAE221FFB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12" creationId="{9D5D1508-BA06-B191-E7B2-801300DDBC74}"/>
          </ac:spMkLst>
        </pc:spChg>
        <pc:spChg chg="add mod">
          <ac:chgData name="Emily Calhoun" userId="ef1a48b253f9cf4d" providerId="LiveId" clId="{9CFFCAD1-2925-4D6D-9452-447B8748C498}" dt="2024-07-15T18:49:17.039" v="41"/>
          <ac:spMkLst>
            <pc:docMk/>
            <pc:sldMk cId="448200701" sldId="264"/>
            <ac:spMk id="13" creationId="{DABCD890-FEF6-4732-E3BD-A1DF5F260648}"/>
          </ac:spMkLst>
        </pc:spChg>
        <pc:spChg chg="add mod">
          <ac:chgData name="Emily Calhoun" userId="ef1a48b253f9cf4d" providerId="LiveId" clId="{9CFFCAD1-2925-4D6D-9452-447B8748C498}" dt="2024-07-15T18:49:47.263" v="58" actId="20577"/>
          <ac:spMkLst>
            <pc:docMk/>
            <pc:sldMk cId="448200701" sldId="264"/>
            <ac:spMk id="14" creationId="{87A73711-2603-5476-C804-1B99CE698BF3}"/>
          </ac:spMkLst>
        </pc:spChg>
        <pc:grpChg chg="add mod">
          <ac:chgData name="Emily Calhoun" userId="ef1a48b253f9cf4d" providerId="LiveId" clId="{9CFFCAD1-2925-4D6D-9452-447B8748C498}" dt="2024-07-15T18:49:37.207" v="46" actId="14100"/>
          <ac:grpSpMkLst>
            <pc:docMk/>
            <pc:sldMk cId="448200701" sldId="264"/>
            <ac:grpSpMk id="4" creationId="{CC8553BC-7FF1-3BC7-8395-797EAC7E1045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94" y="-11996"/>
            <a:ext cx="12990556" cy="9739491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1677" y="3406423"/>
            <a:ext cx="8254519" cy="2332261"/>
          </a:xfrm>
        </p:spPr>
        <p:txBody>
          <a:bodyPr anchor="b">
            <a:noAutofit/>
          </a:bodyPr>
          <a:lstStyle>
            <a:lvl1pPr algn="r">
              <a:defRPr sz="76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1677" y="5738682"/>
            <a:ext cx="8254519" cy="155394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95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43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90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38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862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3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81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12D1-91C5-4DF9-9896-E6C52FA4E4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6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5" cy="482176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0" y="6333066"/>
            <a:ext cx="8992595" cy="2225530"/>
          </a:xfrm>
        </p:spPr>
        <p:txBody>
          <a:bodyPr anchor="ctr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BE-C818-4D49-8E1D-0BF70F750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8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754" y="863600"/>
            <a:ext cx="8602258" cy="428201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59855" y="5145617"/>
            <a:ext cx="7678056" cy="539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FontTx/>
              <a:buNone/>
              <a:defRPr/>
            </a:lvl2pPr>
            <a:lvl3pPr marL="1295430" indent="0">
              <a:buFontTx/>
              <a:buNone/>
              <a:defRPr/>
            </a:lvl3pPr>
            <a:lvl4pPr marL="1943146" indent="0">
              <a:buFontTx/>
              <a:buNone/>
              <a:defRPr/>
            </a:lvl4pPr>
            <a:lvl5pPr marL="259086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333066"/>
            <a:ext cx="8992596" cy="2225530"/>
          </a:xfrm>
        </p:spPr>
        <p:txBody>
          <a:bodyPr anchor="ctr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BE-C818-4D49-8E1D-0BF70F750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3841" y="1119702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59241" y="4089288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765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8" y="2736983"/>
            <a:ext cx="8992596" cy="3676902"/>
          </a:xfrm>
        </p:spPr>
        <p:txBody>
          <a:bodyPr anchor="b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4"/>
            <a:ext cx="8992596" cy="2144712"/>
          </a:xfrm>
        </p:spPr>
        <p:txBody>
          <a:bodyPr anchor="t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BE-C818-4D49-8E1D-0BF70F750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754" y="863600"/>
            <a:ext cx="8602258" cy="428201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3596" y="5685367"/>
            <a:ext cx="8992598" cy="72851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47715" indent="0">
              <a:buFontTx/>
              <a:buNone/>
              <a:defRPr/>
            </a:lvl2pPr>
            <a:lvl3pPr marL="1295430" indent="0">
              <a:buFontTx/>
              <a:buNone/>
              <a:defRPr/>
            </a:lvl3pPr>
            <a:lvl4pPr marL="1943146" indent="0">
              <a:buFontTx/>
              <a:buNone/>
              <a:defRPr/>
            </a:lvl4pPr>
            <a:lvl5pPr marL="259086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4"/>
            <a:ext cx="8992596" cy="2144712"/>
          </a:xfrm>
        </p:spPr>
        <p:txBody>
          <a:bodyPr anchor="t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BE-C818-4D49-8E1D-0BF70F7509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83841" y="1119702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59241" y="4089288"/>
            <a:ext cx="647869" cy="828433"/>
          </a:xfrm>
          <a:prstGeom prst="rect">
            <a:avLst/>
          </a:prstGeom>
        </p:spPr>
        <p:txBody>
          <a:bodyPr vert="horz" lIns="129540" tIns="64770" rIns="129540" bIns="64770" rtlCol="0" anchor="ctr">
            <a:noAutofit/>
          </a:bodyPr>
          <a:lstStyle/>
          <a:p>
            <a:pPr lvl="0"/>
            <a:r>
              <a:rPr lang="en-US" sz="113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6809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452" y="863600"/>
            <a:ext cx="8983742" cy="4282017"/>
          </a:xfrm>
        </p:spPr>
        <p:txBody>
          <a:bodyPr anchor="ctr">
            <a:normAutofit/>
          </a:bodyPr>
          <a:lstStyle>
            <a:lvl1pPr algn="l">
              <a:defRPr sz="623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3596" y="5685367"/>
            <a:ext cx="8992598" cy="72851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00">
                <a:solidFill>
                  <a:schemeClr val="accent1"/>
                </a:solidFill>
              </a:defRPr>
            </a:lvl1pPr>
            <a:lvl2pPr marL="647715" indent="0">
              <a:buFontTx/>
              <a:buNone/>
              <a:defRPr/>
            </a:lvl2pPr>
            <a:lvl3pPr marL="1295430" indent="0">
              <a:buFontTx/>
              <a:buNone/>
              <a:defRPr/>
            </a:lvl3pPr>
            <a:lvl4pPr marL="1943146" indent="0">
              <a:buFontTx/>
              <a:buNone/>
              <a:defRPr/>
            </a:lvl4pPr>
            <a:lvl5pPr marL="259086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4"/>
            <a:ext cx="8992596" cy="2144712"/>
          </a:xfrm>
        </p:spPr>
        <p:txBody>
          <a:bodyPr anchor="t">
            <a:normAutofit/>
          </a:bodyPr>
          <a:lstStyle>
            <a:lvl1pPr marL="0" indent="0" algn="l">
              <a:buNone/>
              <a:defRPr sz="25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BE-C818-4D49-8E1D-0BF70F750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97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219A-AC25-4BD5-9C7C-CCAA90616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69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67859" y="863601"/>
            <a:ext cx="1386650" cy="7439556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3599" y="863601"/>
            <a:ext cx="7359620" cy="74395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3A87-9860-4637-8E52-489A779F38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7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76CE-1B0E-4230-ACBD-B06753E109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9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8" y="3826231"/>
            <a:ext cx="8992596" cy="2587656"/>
          </a:xfrm>
        </p:spPr>
        <p:txBody>
          <a:bodyPr anchor="b"/>
          <a:lstStyle>
            <a:lvl1pPr algn="l">
              <a:defRPr sz="56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8" y="6413885"/>
            <a:ext cx="8992596" cy="1218900"/>
          </a:xfrm>
        </p:spPr>
        <p:txBody>
          <a:bodyPr anchor="t"/>
          <a:lstStyle>
            <a:lvl1pPr marL="0" indent="0" algn="l">
              <a:buNone/>
              <a:defRPr sz="28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47715" indent="0">
              <a:buNone/>
              <a:defRPr sz="2550">
                <a:solidFill>
                  <a:schemeClr val="tx1">
                    <a:tint val="75000"/>
                  </a:schemeClr>
                </a:solidFill>
              </a:defRPr>
            </a:lvl2pPr>
            <a:lvl3pPr marL="1295430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3pPr>
            <a:lvl4pPr marL="194314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4pPr>
            <a:lvl5pPr marL="259086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5pPr>
            <a:lvl6pPr marL="3238576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6pPr>
            <a:lvl7pPr marL="3886291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7pPr>
            <a:lvl8pPr marL="453400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8pPr>
            <a:lvl9pPr marL="5181722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F2B10-5374-454A-8D5F-EF66333D1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2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5" cy="1871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3601" y="3060835"/>
            <a:ext cx="4374821" cy="5497760"/>
          </a:xfrm>
        </p:spPr>
        <p:txBody>
          <a:bodyPr>
            <a:normAutofit/>
          </a:bodyPr>
          <a:lstStyle>
            <a:lvl1pPr>
              <a:defRPr sz="2550"/>
            </a:lvl1pPr>
            <a:lvl2pPr>
              <a:defRPr sz="2267"/>
            </a:lvl2pPr>
            <a:lvl3pPr>
              <a:defRPr sz="1983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1372" y="3060836"/>
            <a:ext cx="4374823" cy="5497762"/>
          </a:xfrm>
        </p:spPr>
        <p:txBody>
          <a:bodyPr>
            <a:normAutofit/>
          </a:bodyPr>
          <a:lstStyle>
            <a:lvl1pPr>
              <a:defRPr sz="2550"/>
            </a:lvl1pPr>
            <a:lvl2pPr>
              <a:defRPr sz="2267"/>
            </a:lvl2pPr>
            <a:lvl3pPr>
              <a:defRPr sz="1983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513E5-6D20-4251-A5DD-7E9C80BA6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8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3" cy="187113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9" y="3061393"/>
            <a:ext cx="4378452" cy="816371"/>
          </a:xfrm>
        </p:spPr>
        <p:txBody>
          <a:bodyPr anchor="b">
            <a:noAutofit/>
          </a:bodyPr>
          <a:lstStyle>
            <a:lvl1pPr marL="0" indent="0">
              <a:buNone/>
              <a:defRPr sz="3400" b="0"/>
            </a:lvl1pPr>
            <a:lvl2pPr marL="647715" indent="0">
              <a:buNone/>
              <a:defRPr sz="2833" b="1"/>
            </a:lvl2pPr>
            <a:lvl3pPr marL="1295430" indent="0">
              <a:buNone/>
              <a:defRPr sz="2550" b="1"/>
            </a:lvl3pPr>
            <a:lvl4pPr marL="1943146" indent="0">
              <a:buNone/>
              <a:defRPr sz="2267" b="1"/>
            </a:lvl4pPr>
            <a:lvl5pPr marL="2590861" indent="0">
              <a:buNone/>
              <a:defRPr sz="2267" b="1"/>
            </a:lvl5pPr>
            <a:lvl6pPr marL="3238576" indent="0">
              <a:buNone/>
              <a:defRPr sz="2267" b="1"/>
            </a:lvl6pPr>
            <a:lvl7pPr marL="3886291" indent="0">
              <a:buNone/>
              <a:defRPr sz="2267" b="1"/>
            </a:lvl7pPr>
            <a:lvl8pPr marL="4534007" indent="0">
              <a:buNone/>
              <a:defRPr sz="2267" b="1"/>
            </a:lvl8pPr>
            <a:lvl9pPr marL="5181722" indent="0">
              <a:buNone/>
              <a:defRPr sz="2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3599" y="3877766"/>
            <a:ext cx="4378452" cy="46808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77740" y="3061393"/>
            <a:ext cx="4378452" cy="816371"/>
          </a:xfrm>
        </p:spPr>
        <p:txBody>
          <a:bodyPr anchor="b">
            <a:noAutofit/>
          </a:bodyPr>
          <a:lstStyle>
            <a:lvl1pPr marL="0" indent="0">
              <a:buNone/>
              <a:defRPr sz="3400" b="0"/>
            </a:lvl1pPr>
            <a:lvl2pPr marL="647715" indent="0">
              <a:buNone/>
              <a:defRPr sz="2833" b="1"/>
            </a:lvl2pPr>
            <a:lvl3pPr marL="1295430" indent="0">
              <a:buNone/>
              <a:defRPr sz="2550" b="1"/>
            </a:lvl3pPr>
            <a:lvl4pPr marL="1943146" indent="0">
              <a:buNone/>
              <a:defRPr sz="2267" b="1"/>
            </a:lvl4pPr>
            <a:lvl5pPr marL="2590861" indent="0">
              <a:buNone/>
              <a:defRPr sz="2267" b="1"/>
            </a:lvl5pPr>
            <a:lvl6pPr marL="3238576" indent="0">
              <a:buNone/>
              <a:defRPr sz="2267" b="1"/>
            </a:lvl6pPr>
            <a:lvl7pPr marL="3886291" indent="0">
              <a:buNone/>
              <a:defRPr sz="2267" b="1"/>
            </a:lvl7pPr>
            <a:lvl8pPr marL="4534007" indent="0">
              <a:buNone/>
              <a:defRPr sz="2267" b="1"/>
            </a:lvl8pPr>
            <a:lvl9pPr marL="5181722" indent="0">
              <a:buNone/>
              <a:defRPr sz="22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77740" y="3877766"/>
            <a:ext cx="4378452" cy="468083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06E21-4981-452D-94BC-AFF0FFE65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2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9" y="863600"/>
            <a:ext cx="8992595" cy="1871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5D1B2-49AB-490F-B06B-817943060A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8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2293-6EFF-4064-A0FB-C916C4204E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3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9" y="2123022"/>
            <a:ext cx="3952758" cy="1811160"/>
          </a:xfrm>
        </p:spPr>
        <p:txBody>
          <a:bodyPr anchor="b">
            <a:normAutofit/>
          </a:bodyPr>
          <a:lstStyle>
            <a:lvl1pPr>
              <a:defRPr sz="28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307" y="729478"/>
            <a:ext cx="4796886" cy="782911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3599" y="3934182"/>
            <a:ext cx="3952758" cy="3661303"/>
          </a:xfrm>
        </p:spPr>
        <p:txBody>
          <a:bodyPr>
            <a:normAutofit/>
          </a:bodyPr>
          <a:lstStyle>
            <a:lvl1pPr marL="0" indent="0">
              <a:buNone/>
              <a:defRPr sz="1983"/>
            </a:lvl1pPr>
            <a:lvl2pPr marL="485786" indent="0">
              <a:buNone/>
              <a:defRPr sz="1488"/>
            </a:lvl2pPr>
            <a:lvl3pPr marL="971573" indent="0">
              <a:buNone/>
              <a:defRPr sz="1275"/>
            </a:lvl3pPr>
            <a:lvl4pPr marL="1457359" indent="0">
              <a:buNone/>
              <a:defRPr sz="1063"/>
            </a:lvl4pPr>
            <a:lvl5pPr marL="1943146" indent="0">
              <a:buNone/>
              <a:defRPr sz="1063"/>
            </a:lvl5pPr>
            <a:lvl6pPr marL="2428932" indent="0">
              <a:buNone/>
              <a:defRPr sz="1063"/>
            </a:lvl6pPr>
            <a:lvl7pPr marL="2914719" indent="0">
              <a:buNone/>
              <a:defRPr sz="1063"/>
            </a:lvl7pPr>
            <a:lvl8pPr marL="3400505" indent="0">
              <a:buNone/>
              <a:defRPr sz="1063"/>
            </a:lvl8pPr>
            <a:lvl9pPr marL="3886291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809B-A97D-46FB-95DE-C7879D4CBA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5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599" y="6800850"/>
            <a:ext cx="8992595" cy="802879"/>
          </a:xfrm>
        </p:spPr>
        <p:txBody>
          <a:bodyPr anchor="b">
            <a:normAutofit/>
          </a:bodyPr>
          <a:lstStyle>
            <a:lvl1pPr algn="l">
              <a:defRPr sz="3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599" y="863600"/>
            <a:ext cx="8992595" cy="5448101"/>
          </a:xfrm>
        </p:spPr>
        <p:txBody>
          <a:bodyPr anchor="t">
            <a:normAutofit/>
          </a:bodyPr>
          <a:lstStyle>
            <a:lvl1pPr marL="0" indent="0" algn="ctr">
              <a:buNone/>
              <a:defRPr sz="2267"/>
            </a:lvl1pPr>
            <a:lvl2pPr marL="647715" indent="0">
              <a:buNone/>
              <a:defRPr sz="2267"/>
            </a:lvl2pPr>
            <a:lvl3pPr marL="1295430" indent="0">
              <a:buNone/>
              <a:defRPr sz="2267"/>
            </a:lvl3pPr>
            <a:lvl4pPr marL="1943146" indent="0">
              <a:buNone/>
              <a:defRPr sz="2267"/>
            </a:lvl4pPr>
            <a:lvl5pPr marL="2590861" indent="0">
              <a:buNone/>
              <a:defRPr sz="2267"/>
            </a:lvl5pPr>
            <a:lvl6pPr marL="3238576" indent="0">
              <a:buNone/>
              <a:defRPr sz="2267"/>
            </a:lvl6pPr>
            <a:lvl7pPr marL="3886291" indent="0">
              <a:buNone/>
              <a:defRPr sz="2267"/>
            </a:lvl7pPr>
            <a:lvl8pPr marL="4534007" indent="0">
              <a:buNone/>
              <a:defRPr sz="2267"/>
            </a:lvl8pPr>
            <a:lvl9pPr marL="5181722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3599" y="7603729"/>
            <a:ext cx="8992595" cy="954867"/>
          </a:xfrm>
        </p:spPr>
        <p:txBody>
          <a:bodyPr>
            <a:normAutofit/>
          </a:bodyPr>
          <a:lstStyle>
            <a:lvl1pPr marL="0" indent="0">
              <a:buNone/>
              <a:defRPr sz="1700"/>
            </a:lvl1pPr>
            <a:lvl2pPr marL="647715" indent="0">
              <a:buNone/>
              <a:defRPr sz="1700"/>
            </a:lvl2pPr>
            <a:lvl3pPr marL="1295430" indent="0">
              <a:buNone/>
              <a:defRPr sz="1417"/>
            </a:lvl3pPr>
            <a:lvl4pPr marL="1943146" indent="0">
              <a:buNone/>
              <a:defRPr sz="1275"/>
            </a:lvl4pPr>
            <a:lvl5pPr marL="2590861" indent="0">
              <a:buNone/>
              <a:defRPr sz="1275"/>
            </a:lvl5pPr>
            <a:lvl6pPr marL="3238576" indent="0">
              <a:buNone/>
              <a:defRPr sz="1275"/>
            </a:lvl6pPr>
            <a:lvl7pPr marL="3886291" indent="0">
              <a:buNone/>
              <a:defRPr sz="1275"/>
            </a:lvl7pPr>
            <a:lvl8pPr marL="4534007" indent="0">
              <a:buNone/>
              <a:defRPr sz="1275"/>
            </a:lvl8pPr>
            <a:lvl9pPr marL="5181722" indent="0">
              <a:buNone/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F8708-2629-40A3-A94A-2436E18F6F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7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994" y="-11996"/>
            <a:ext cx="12990557" cy="9739491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3600" y="863600"/>
            <a:ext cx="8992593" cy="1871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599" y="3060836"/>
            <a:ext cx="8992595" cy="5497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57449" y="8558599"/>
            <a:ext cx="969187" cy="517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3599" y="8558599"/>
            <a:ext cx="6549212" cy="517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29958" y="8558599"/>
            <a:ext cx="726237" cy="517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accent1"/>
                </a:solidFill>
              </a:defRPr>
            </a:lvl1pPr>
          </a:lstStyle>
          <a:p>
            <a:fld id="{CB5B27BE-C818-4D49-8E1D-0BF70F7509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3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txStyles>
    <p:titleStyle>
      <a:lvl1pPr algn="l" defTabSz="647715" rtl="0" eaLnBrk="1" latinLnBrk="0" hangingPunct="1">
        <a:spcBef>
          <a:spcPct val="0"/>
        </a:spcBef>
        <a:buNone/>
        <a:defRPr sz="51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5786" indent="-485786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2537" indent="-404822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19288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67003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14719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62434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10149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57864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05580" indent="-323858" algn="l" defTabSz="647715" rtl="0" eaLnBrk="1" latinLnBrk="0" hangingPunct="1">
        <a:spcBef>
          <a:spcPts val="141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1pPr>
      <a:lvl2pPr marL="647715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2pPr>
      <a:lvl3pPr marL="1295430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3pPr>
      <a:lvl4pPr marL="1943146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4pPr>
      <a:lvl5pPr marL="2590861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5pPr>
      <a:lvl6pPr marL="3238576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6pPr>
      <a:lvl7pPr marL="3886291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7pPr>
      <a:lvl8pPr marL="4534007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8pPr>
      <a:lvl9pPr marL="5181722" algn="l" defTabSz="647715" rtl="0" eaLnBrk="1" latinLnBrk="0" hangingPunct="1">
        <a:defRPr sz="25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0" y="863601"/>
            <a:ext cx="8992593" cy="79375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Chapter Seventeen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</a:rPr>
              <a:t>Direct Instruction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1" y="1123950"/>
            <a:ext cx="10287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10000"/>
                  </a:schemeClr>
                </a:solidFill>
              </a:rPr>
              <a:t>Short Units, Clear Objectives,</a:t>
            </a:r>
          </a:p>
          <a:p>
            <a:pPr algn="ctr"/>
            <a:r>
              <a:rPr lang="en-US" sz="3200" b="1" dirty="0">
                <a:solidFill>
                  <a:schemeClr val="tx2">
                    <a:lumMod val="10000"/>
                  </a:schemeClr>
                </a:solidFill>
              </a:rPr>
              <a:t>Regular Assessment</a:t>
            </a:r>
          </a:p>
          <a:p>
            <a:pPr algn="ctr"/>
            <a:endParaRPr lang="en-US" sz="3200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Direct Instruction is straightforward. Instruction is organized in relatively short units, each with highly-focused objectives that are made clear to the students and assessment that occurs regularly within the units. Instructor and student are involved in a formative-evaluation process. If an objective is not achieved a unit can be repeated with the same process or an alternative one. </a:t>
            </a:r>
          </a:p>
          <a:p>
            <a:r>
              <a:rPr lang="en-US" sz="3200" b="1" dirty="0">
                <a:solidFill>
                  <a:schemeClr val="tx2">
                    <a:lumMod val="10000"/>
                  </a:schemeClr>
                </a:solidFill>
              </a:rPr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23950"/>
            <a:ext cx="9982200" cy="5791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10000"/>
                  </a:schemeClr>
                </a:solidFill>
              </a:rPr>
              <a:t>Teaching/Learning Process</a:t>
            </a:r>
          </a:p>
          <a:p>
            <a:pPr algn="ctr"/>
            <a:endParaRPr lang="en-US" sz="3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Sometimes the student or students select a process and work to achieve their goals individually or in pairs or trios.</a:t>
            </a:r>
          </a:p>
          <a:p>
            <a:endParaRPr lang="en-US" sz="3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Or, teachers may select  the process and model it for the students, then presenting them with tasks using the process.</a:t>
            </a:r>
          </a:p>
          <a:p>
            <a:endParaRPr lang="en-US" sz="3200" b="1" dirty="0">
              <a:solidFill>
                <a:schemeClr val="tx2">
                  <a:lumMod val="10000"/>
                </a:schemeClr>
              </a:solidFill>
            </a:endParaRPr>
          </a:p>
          <a:p>
            <a:endParaRPr lang="en-US" sz="5037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590550"/>
            <a:ext cx="97536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10000"/>
                  </a:schemeClr>
                </a:solidFill>
              </a:rPr>
              <a:t>Much military training employs a classic “training” approach where</a:t>
            </a:r>
          </a:p>
          <a:p>
            <a:endParaRPr lang="en-US" sz="3200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*The overall objective is stated, usually a procedure.</a:t>
            </a:r>
          </a:p>
          <a:p>
            <a:endParaRPr lang="en-US" sz="3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*The rationale for the procedure is provided through a variety of means ranging from lectures to multimedia presentations.</a:t>
            </a:r>
          </a:p>
          <a:p>
            <a:endParaRPr lang="en-US" sz="3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*The procedure is demonstrated.</a:t>
            </a:r>
          </a:p>
          <a:p>
            <a:endParaRPr lang="en-US" sz="3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*The students practice the procedure and their performance is observed and additional demonstrations and practice employed as needed.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1" y="1032792"/>
            <a:ext cx="10439400" cy="842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37" b="1" dirty="0">
                <a:solidFill>
                  <a:schemeClr val="tx2">
                    <a:lumMod val="10000"/>
                  </a:schemeClr>
                </a:solidFill>
              </a:rPr>
              <a:t>Peer Coaching</a:t>
            </a:r>
          </a:p>
          <a:p>
            <a:endParaRPr lang="en-US" sz="5037" b="1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5037" b="1" dirty="0">
                <a:solidFill>
                  <a:schemeClr val="tx2">
                    <a:lumMod val="10000"/>
                  </a:schemeClr>
                </a:solidFill>
              </a:rPr>
              <a:t>To facilitate implementation of the procedure in the work setting, the students are often organized into pairs who practice together as they try to become proficient. </a:t>
            </a:r>
          </a:p>
          <a:p>
            <a:endParaRPr lang="en-US" sz="5037" b="1" dirty="0">
              <a:solidFill>
                <a:schemeClr val="tx2">
                  <a:lumMod val="10000"/>
                </a:schemeClr>
              </a:solidFill>
            </a:endParaRPr>
          </a:p>
          <a:p>
            <a:endParaRPr lang="en-US" sz="4407" b="1" dirty="0">
              <a:solidFill>
                <a:schemeClr val="tx2">
                  <a:lumMod val="10000"/>
                </a:schemeClr>
              </a:solidFill>
            </a:endParaRPr>
          </a:p>
          <a:p>
            <a:endParaRPr lang="en-US" sz="4407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A4004-DBE5-F287-F519-9812BE5C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1" y="590550"/>
            <a:ext cx="8992593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Figure 17.1  Instructional and Nurturant Effects of the  </a:t>
            </a:r>
            <a:br>
              <a:rPr lang="en-US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    Direct Instruction Model</a:t>
            </a: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8553BC-7FF1-3BC7-8395-797EAC7E1045}"/>
              </a:ext>
            </a:extLst>
          </p:cNvPr>
          <p:cNvGrpSpPr>
            <a:grpSpLocks/>
          </p:cNvGrpSpPr>
          <p:nvPr/>
        </p:nvGrpSpPr>
        <p:grpSpPr>
          <a:xfrm>
            <a:off x="2514600" y="2038350"/>
            <a:ext cx="5715000" cy="5715000"/>
            <a:chOff x="3175" y="3175"/>
            <a:chExt cx="3810635" cy="3792778"/>
          </a:xfrm>
        </p:grpSpPr>
        <p:sp>
          <p:nvSpPr>
            <p:cNvPr id="5" name="Graphic 18">
              <a:extLst>
                <a:ext uri="{FF2B5EF4-FFF2-40B4-BE49-F238E27FC236}">
                  <a16:creationId xmlns:a16="http://schemas.microsoft.com/office/drawing/2014/main" id="{65187D6D-5A4C-3580-80A6-E6AC72682874}"/>
                </a:ext>
              </a:extLst>
            </p:cNvPr>
            <p:cNvSpPr/>
            <p:nvPr/>
          </p:nvSpPr>
          <p:spPr>
            <a:xfrm>
              <a:off x="3529" y="349651"/>
              <a:ext cx="3810000" cy="3096895"/>
            </a:xfrm>
            <a:custGeom>
              <a:avLst/>
              <a:gdLst/>
              <a:ahLst/>
              <a:cxnLst/>
              <a:rect l="l" t="t" r="r" b="b"/>
              <a:pathLst>
                <a:path w="3810000" h="3096895">
                  <a:moveTo>
                    <a:pt x="0" y="1943"/>
                  </a:moveTo>
                  <a:lnTo>
                    <a:pt x="1479423" y="1428737"/>
                  </a:lnTo>
                </a:path>
                <a:path w="3810000" h="3096895">
                  <a:moveTo>
                    <a:pt x="1263523" y="0"/>
                  </a:moveTo>
                  <a:lnTo>
                    <a:pt x="1668233" y="1177620"/>
                  </a:lnTo>
                </a:path>
                <a:path w="3810000" h="3096895">
                  <a:moveTo>
                    <a:pt x="2539873" y="6350"/>
                  </a:moveTo>
                  <a:lnTo>
                    <a:pt x="2137067" y="1177620"/>
                  </a:lnTo>
                </a:path>
                <a:path w="3810000" h="3096895">
                  <a:moveTo>
                    <a:pt x="3809212" y="2730"/>
                  </a:moveTo>
                  <a:lnTo>
                    <a:pt x="2325027" y="1425460"/>
                  </a:lnTo>
                </a:path>
                <a:path w="3810000" h="3096895">
                  <a:moveTo>
                    <a:pt x="12" y="3095650"/>
                  </a:moveTo>
                  <a:lnTo>
                    <a:pt x="1479423" y="1671193"/>
                  </a:lnTo>
                </a:path>
                <a:path w="3810000" h="3096895">
                  <a:moveTo>
                    <a:pt x="3810000" y="3096437"/>
                  </a:moveTo>
                  <a:lnTo>
                    <a:pt x="2325027" y="1674469"/>
                  </a:lnTo>
                </a:path>
              </a:pathLst>
            </a:custGeom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Graphic 19">
              <a:extLst>
                <a:ext uri="{FF2B5EF4-FFF2-40B4-BE49-F238E27FC236}">
                  <a16:creationId xmlns:a16="http://schemas.microsoft.com/office/drawing/2014/main" id="{51EDBCB2-F48A-9DC9-A2AD-589061DDD082}"/>
                </a:ext>
              </a:extLst>
            </p:cNvPr>
            <p:cNvSpPr/>
            <p:nvPr/>
          </p:nvSpPr>
          <p:spPr>
            <a:xfrm>
              <a:off x="1469734" y="1460652"/>
              <a:ext cx="877569" cy="877569"/>
            </a:xfrm>
            <a:custGeom>
              <a:avLst/>
              <a:gdLst/>
              <a:ahLst/>
              <a:cxnLst/>
              <a:rect l="l" t="t" r="r" b="b"/>
              <a:pathLst>
                <a:path w="877569" h="877569">
                  <a:moveTo>
                    <a:pt x="438670" y="0"/>
                  </a:moveTo>
                  <a:lnTo>
                    <a:pt x="390873" y="2574"/>
                  </a:lnTo>
                  <a:lnTo>
                    <a:pt x="344567" y="10118"/>
                  </a:lnTo>
                  <a:lnTo>
                    <a:pt x="300019" y="22364"/>
                  </a:lnTo>
                  <a:lnTo>
                    <a:pt x="257496" y="39044"/>
                  </a:lnTo>
                  <a:lnTo>
                    <a:pt x="217267" y="59892"/>
                  </a:lnTo>
                  <a:lnTo>
                    <a:pt x="179600" y="84638"/>
                  </a:lnTo>
                  <a:lnTo>
                    <a:pt x="144761" y="113017"/>
                  </a:lnTo>
                  <a:lnTo>
                    <a:pt x="113018" y="144759"/>
                  </a:lnTo>
                  <a:lnTo>
                    <a:pt x="84639" y="179597"/>
                  </a:lnTo>
                  <a:lnTo>
                    <a:pt x="59892" y="217264"/>
                  </a:lnTo>
                  <a:lnTo>
                    <a:pt x="39045" y="257491"/>
                  </a:lnTo>
                  <a:lnTo>
                    <a:pt x="22364" y="300012"/>
                  </a:lnTo>
                  <a:lnTo>
                    <a:pt x="10118" y="344559"/>
                  </a:lnTo>
                  <a:lnTo>
                    <a:pt x="2574" y="390863"/>
                  </a:lnTo>
                  <a:lnTo>
                    <a:pt x="0" y="438657"/>
                  </a:lnTo>
                  <a:lnTo>
                    <a:pt x="2574" y="486455"/>
                  </a:lnTo>
                  <a:lnTo>
                    <a:pt x="10118" y="532761"/>
                  </a:lnTo>
                  <a:lnTo>
                    <a:pt x="22364" y="577310"/>
                  </a:lnTo>
                  <a:lnTo>
                    <a:pt x="39045" y="619834"/>
                  </a:lnTo>
                  <a:lnTo>
                    <a:pt x="59892" y="660064"/>
                  </a:lnTo>
                  <a:lnTo>
                    <a:pt x="84639" y="697733"/>
                  </a:lnTo>
                  <a:lnTo>
                    <a:pt x="113018" y="732573"/>
                  </a:lnTo>
                  <a:lnTo>
                    <a:pt x="144761" y="764317"/>
                  </a:lnTo>
                  <a:lnTo>
                    <a:pt x="179600" y="792697"/>
                  </a:lnTo>
                  <a:lnTo>
                    <a:pt x="217267" y="817445"/>
                  </a:lnTo>
                  <a:lnTo>
                    <a:pt x="257496" y="838294"/>
                  </a:lnTo>
                  <a:lnTo>
                    <a:pt x="300019" y="854975"/>
                  </a:lnTo>
                  <a:lnTo>
                    <a:pt x="344567" y="867222"/>
                  </a:lnTo>
                  <a:lnTo>
                    <a:pt x="390873" y="874767"/>
                  </a:lnTo>
                  <a:lnTo>
                    <a:pt x="438670" y="877341"/>
                  </a:lnTo>
                  <a:lnTo>
                    <a:pt x="486467" y="874767"/>
                  </a:lnTo>
                  <a:lnTo>
                    <a:pt x="532774" y="867222"/>
                  </a:lnTo>
                  <a:lnTo>
                    <a:pt x="577322" y="854975"/>
                  </a:lnTo>
                  <a:lnTo>
                    <a:pt x="619844" y="838294"/>
                  </a:lnTo>
                  <a:lnTo>
                    <a:pt x="660073" y="817445"/>
                  </a:lnTo>
                  <a:lnTo>
                    <a:pt x="697741" y="792697"/>
                  </a:lnTo>
                  <a:lnTo>
                    <a:pt x="732580" y="764317"/>
                  </a:lnTo>
                  <a:lnTo>
                    <a:pt x="764323" y="732573"/>
                  </a:lnTo>
                  <a:lnTo>
                    <a:pt x="792701" y="697733"/>
                  </a:lnTo>
                  <a:lnTo>
                    <a:pt x="817448" y="660064"/>
                  </a:lnTo>
                  <a:lnTo>
                    <a:pt x="838296" y="619834"/>
                  </a:lnTo>
                  <a:lnTo>
                    <a:pt x="854977" y="577310"/>
                  </a:lnTo>
                  <a:lnTo>
                    <a:pt x="867223" y="532761"/>
                  </a:lnTo>
                  <a:lnTo>
                    <a:pt x="874767" y="486455"/>
                  </a:lnTo>
                  <a:lnTo>
                    <a:pt x="877341" y="438657"/>
                  </a:lnTo>
                  <a:lnTo>
                    <a:pt x="874767" y="390863"/>
                  </a:lnTo>
                  <a:lnTo>
                    <a:pt x="867223" y="344559"/>
                  </a:lnTo>
                  <a:lnTo>
                    <a:pt x="854977" y="300012"/>
                  </a:lnTo>
                  <a:lnTo>
                    <a:pt x="838296" y="257491"/>
                  </a:lnTo>
                  <a:lnTo>
                    <a:pt x="817448" y="217264"/>
                  </a:lnTo>
                  <a:lnTo>
                    <a:pt x="792701" y="179597"/>
                  </a:lnTo>
                  <a:lnTo>
                    <a:pt x="764323" y="144759"/>
                  </a:lnTo>
                  <a:lnTo>
                    <a:pt x="732580" y="113017"/>
                  </a:lnTo>
                  <a:lnTo>
                    <a:pt x="697741" y="84638"/>
                  </a:lnTo>
                  <a:lnTo>
                    <a:pt x="660073" y="59892"/>
                  </a:lnTo>
                  <a:lnTo>
                    <a:pt x="619844" y="39044"/>
                  </a:lnTo>
                  <a:lnTo>
                    <a:pt x="577322" y="22364"/>
                  </a:lnTo>
                  <a:lnTo>
                    <a:pt x="532774" y="10118"/>
                  </a:lnTo>
                  <a:lnTo>
                    <a:pt x="486467" y="2574"/>
                  </a:lnTo>
                  <a:lnTo>
                    <a:pt x="4386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Graphic 20">
              <a:extLst>
                <a:ext uri="{FF2B5EF4-FFF2-40B4-BE49-F238E27FC236}">
                  <a16:creationId xmlns:a16="http://schemas.microsoft.com/office/drawing/2014/main" id="{9EA72A58-7DBA-F0C5-5844-EC61BB127DA5}"/>
                </a:ext>
              </a:extLst>
            </p:cNvPr>
            <p:cNvSpPr/>
            <p:nvPr/>
          </p:nvSpPr>
          <p:spPr>
            <a:xfrm>
              <a:off x="1469734" y="1460652"/>
              <a:ext cx="877569" cy="877569"/>
            </a:xfrm>
            <a:custGeom>
              <a:avLst/>
              <a:gdLst/>
              <a:ahLst/>
              <a:cxnLst/>
              <a:rect l="l" t="t" r="r" b="b"/>
              <a:pathLst>
                <a:path w="877569" h="877569">
                  <a:moveTo>
                    <a:pt x="438670" y="877341"/>
                  </a:moveTo>
                  <a:lnTo>
                    <a:pt x="486467" y="874767"/>
                  </a:lnTo>
                  <a:lnTo>
                    <a:pt x="532774" y="867222"/>
                  </a:lnTo>
                  <a:lnTo>
                    <a:pt x="577322" y="854975"/>
                  </a:lnTo>
                  <a:lnTo>
                    <a:pt x="619844" y="838294"/>
                  </a:lnTo>
                  <a:lnTo>
                    <a:pt x="660073" y="817445"/>
                  </a:lnTo>
                  <a:lnTo>
                    <a:pt x="697741" y="792697"/>
                  </a:lnTo>
                  <a:lnTo>
                    <a:pt x="732580" y="764317"/>
                  </a:lnTo>
                  <a:lnTo>
                    <a:pt x="764323" y="732573"/>
                  </a:lnTo>
                  <a:lnTo>
                    <a:pt x="792701" y="697733"/>
                  </a:lnTo>
                  <a:lnTo>
                    <a:pt x="817448" y="660064"/>
                  </a:lnTo>
                  <a:lnTo>
                    <a:pt x="838296" y="619834"/>
                  </a:lnTo>
                  <a:lnTo>
                    <a:pt x="854977" y="577310"/>
                  </a:lnTo>
                  <a:lnTo>
                    <a:pt x="867223" y="532761"/>
                  </a:lnTo>
                  <a:lnTo>
                    <a:pt x="874767" y="486455"/>
                  </a:lnTo>
                  <a:lnTo>
                    <a:pt x="877341" y="438657"/>
                  </a:lnTo>
                  <a:lnTo>
                    <a:pt x="874767" y="390863"/>
                  </a:lnTo>
                  <a:lnTo>
                    <a:pt x="867223" y="344559"/>
                  </a:lnTo>
                  <a:lnTo>
                    <a:pt x="854977" y="300012"/>
                  </a:lnTo>
                  <a:lnTo>
                    <a:pt x="838296" y="257491"/>
                  </a:lnTo>
                  <a:lnTo>
                    <a:pt x="817448" y="217264"/>
                  </a:lnTo>
                  <a:lnTo>
                    <a:pt x="792701" y="179597"/>
                  </a:lnTo>
                  <a:lnTo>
                    <a:pt x="764323" y="144759"/>
                  </a:lnTo>
                  <a:lnTo>
                    <a:pt x="732580" y="113017"/>
                  </a:lnTo>
                  <a:lnTo>
                    <a:pt x="697741" y="84638"/>
                  </a:lnTo>
                  <a:lnTo>
                    <a:pt x="660073" y="59892"/>
                  </a:lnTo>
                  <a:lnTo>
                    <a:pt x="619844" y="39044"/>
                  </a:lnTo>
                  <a:lnTo>
                    <a:pt x="577322" y="22364"/>
                  </a:lnTo>
                  <a:lnTo>
                    <a:pt x="532774" y="10118"/>
                  </a:lnTo>
                  <a:lnTo>
                    <a:pt x="486467" y="2574"/>
                  </a:lnTo>
                  <a:lnTo>
                    <a:pt x="438670" y="0"/>
                  </a:lnTo>
                  <a:lnTo>
                    <a:pt x="390873" y="2574"/>
                  </a:lnTo>
                  <a:lnTo>
                    <a:pt x="344567" y="10118"/>
                  </a:lnTo>
                  <a:lnTo>
                    <a:pt x="300019" y="22364"/>
                  </a:lnTo>
                  <a:lnTo>
                    <a:pt x="257496" y="39044"/>
                  </a:lnTo>
                  <a:lnTo>
                    <a:pt x="217267" y="59892"/>
                  </a:lnTo>
                  <a:lnTo>
                    <a:pt x="179600" y="84638"/>
                  </a:lnTo>
                  <a:lnTo>
                    <a:pt x="144761" y="113017"/>
                  </a:lnTo>
                  <a:lnTo>
                    <a:pt x="113018" y="144759"/>
                  </a:lnTo>
                  <a:lnTo>
                    <a:pt x="84639" y="179597"/>
                  </a:lnTo>
                  <a:lnTo>
                    <a:pt x="59892" y="217264"/>
                  </a:lnTo>
                  <a:lnTo>
                    <a:pt x="39045" y="257491"/>
                  </a:lnTo>
                  <a:lnTo>
                    <a:pt x="22364" y="300012"/>
                  </a:lnTo>
                  <a:lnTo>
                    <a:pt x="10118" y="344559"/>
                  </a:lnTo>
                  <a:lnTo>
                    <a:pt x="2574" y="390863"/>
                  </a:lnTo>
                  <a:lnTo>
                    <a:pt x="0" y="438657"/>
                  </a:lnTo>
                  <a:lnTo>
                    <a:pt x="2574" y="486455"/>
                  </a:lnTo>
                  <a:lnTo>
                    <a:pt x="10118" y="532761"/>
                  </a:lnTo>
                  <a:lnTo>
                    <a:pt x="22364" y="577310"/>
                  </a:lnTo>
                  <a:lnTo>
                    <a:pt x="39045" y="619834"/>
                  </a:lnTo>
                  <a:lnTo>
                    <a:pt x="59892" y="660064"/>
                  </a:lnTo>
                  <a:lnTo>
                    <a:pt x="84639" y="697733"/>
                  </a:lnTo>
                  <a:lnTo>
                    <a:pt x="113018" y="732573"/>
                  </a:lnTo>
                  <a:lnTo>
                    <a:pt x="144761" y="764317"/>
                  </a:lnTo>
                  <a:lnTo>
                    <a:pt x="179600" y="792697"/>
                  </a:lnTo>
                  <a:lnTo>
                    <a:pt x="217267" y="817445"/>
                  </a:lnTo>
                  <a:lnTo>
                    <a:pt x="257496" y="838294"/>
                  </a:lnTo>
                  <a:lnTo>
                    <a:pt x="300019" y="854975"/>
                  </a:lnTo>
                  <a:lnTo>
                    <a:pt x="344567" y="867222"/>
                  </a:lnTo>
                  <a:lnTo>
                    <a:pt x="390873" y="874767"/>
                  </a:lnTo>
                  <a:lnTo>
                    <a:pt x="438670" y="877341"/>
                  </a:lnTo>
                  <a:close/>
                </a:path>
              </a:pathLst>
            </a:custGeom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Textbox 21">
              <a:extLst>
                <a:ext uri="{FF2B5EF4-FFF2-40B4-BE49-F238E27FC236}">
                  <a16:creationId xmlns:a16="http://schemas.microsoft.com/office/drawing/2014/main" id="{226B578F-7B32-2F07-F3F6-8DB93384C707}"/>
                </a:ext>
              </a:extLst>
            </p:cNvPr>
            <p:cNvSpPr txBox="1"/>
            <p:nvPr/>
          </p:nvSpPr>
          <p:spPr>
            <a:xfrm>
              <a:off x="328397" y="456356"/>
              <a:ext cx="977010" cy="678142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635" marR="12065" algn="ctr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Mastery of academic</a:t>
              </a:r>
              <a:endPara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  <a:p>
              <a:pPr marL="635" marR="12065" algn="ctr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spc="-6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 </a:t>
              </a:r>
              <a:r>
                <a:rPr lang="en-US" sz="120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content and skills</a:t>
              </a:r>
              <a:endPara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9" name="Textbox 22">
              <a:extLst>
                <a:ext uri="{FF2B5EF4-FFF2-40B4-BE49-F238E27FC236}">
                  <a16:creationId xmlns:a16="http://schemas.microsoft.com/office/drawing/2014/main" id="{E6D363AC-E652-12A1-AC54-69E61D775EAF}"/>
                </a:ext>
              </a:extLst>
            </p:cNvPr>
            <p:cNvSpPr txBox="1"/>
            <p:nvPr/>
          </p:nvSpPr>
          <p:spPr>
            <a:xfrm>
              <a:off x="1584776" y="481633"/>
              <a:ext cx="650456" cy="41356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indent="57785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Student motivation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10" name="Textbox 23">
              <a:extLst>
                <a:ext uri="{FF2B5EF4-FFF2-40B4-BE49-F238E27FC236}">
                  <a16:creationId xmlns:a16="http://schemas.microsoft.com/office/drawing/2014/main" id="{8FB583BD-69CB-0F5F-7858-9B510D5E25D9}"/>
                </a:ext>
              </a:extLst>
            </p:cNvPr>
            <p:cNvSpPr txBox="1"/>
            <p:nvPr/>
          </p:nvSpPr>
          <p:spPr>
            <a:xfrm>
              <a:off x="2581597" y="456356"/>
              <a:ext cx="698959" cy="39653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0" marR="0" indent="-127000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Self-pacing ability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11" name="Textbox 24">
              <a:extLst>
                <a:ext uri="{FF2B5EF4-FFF2-40B4-BE49-F238E27FC236}">
                  <a16:creationId xmlns:a16="http://schemas.microsoft.com/office/drawing/2014/main" id="{13938F27-3AD3-D0A7-C092-2EDEAE221FFB}"/>
                </a:ext>
              </a:extLst>
            </p:cNvPr>
            <p:cNvSpPr txBox="1"/>
            <p:nvPr/>
          </p:nvSpPr>
          <p:spPr>
            <a:xfrm>
              <a:off x="1530919" y="1711793"/>
              <a:ext cx="755166" cy="525877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11430" algn="ctr">
                <a:lnSpc>
                  <a:spcPct val="108000"/>
                </a:lnSpc>
                <a:spcBef>
                  <a:spcPts val="5"/>
                </a:spcBef>
                <a:spcAft>
                  <a:spcPts val="0"/>
                </a:spcAft>
              </a:pPr>
              <a:r>
                <a:rPr lang="en-US" sz="120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Direct Instructional Model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12" name="Textbox 25">
              <a:extLst>
                <a:ext uri="{FF2B5EF4-FFF2-40B4-BE49-F238E27FC236}">
                  <a16:creationId xmlns:a16="http://schemas.microsoft.com/office/drawing/2014/main" id="{9D5D1508-BA06-B191-E7B2-801300DDBC74}"/>
                </a:ext>
              </a:extLst>
            </p:cNvPr>
            <p:cNvSpPr txBox="1"/>
            <p:nvPr/>
          </p:nvSpPr>
          <p:spPr>
            <a:xfrm>
              <a:off x="1457265" y="3120799"/>
              <a:ext cx="889465" cy="220048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>
                <a:spcBef>
                  <a:spcPts val="10"/>
                </a:spcBef>
                <a:spcAft>
                  <a:spcPts val="0"/>
                </a:spcAft>
              </a:pPr>
              <a:r>
                <a:rPr lang="en-US" sz="800">
                  <a:solidFill>
                    <a:srgbClr val="231F20"/>
                  </a:solidFill>
                  <a:effectLst/>
                  <a:latin typeface="Arial" panose="020B0604020202020204" pitchFamily="34" charset="0"/>
                  <a:ea typeface="Cambria" panose="02040503050406030204" pitchFamily="18" charset="0"/>
                  <a:cs typeface="Cambria" panose="02040503050406030204" pitchFamily="18" charset="0"/>
                </a:rPr>
                <a:t>    </a:t>
              </a:r>
              <a:r>
                <a:rPr lang="en-US" sz="1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Self-</a:t>
              </a:r>
              <a:r>
                <a:rPr lang="en-US" sz="12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esteem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13" name="Textbox 26">
              <a:extLst>
                <a:ext uri="{FF2B5EF4-FFF2-40B4-BE49-F238E27FC236}">
                  <a16:creationId xmlns:a16="http://schemas.microsoft.com/office/drawing/2014/main" id="{DABCD890-FEF6-4732-E3BD-A1DF5F260648}"/>
                </a:ext>
              </a:extLst>
            </p:cNvPr>
            <p:cNvSpPr txBox="1"/>
            <p:nvPr/>
          </p:nvSpPr>
          <p:spPr>
            <a:xfrm>
              <a:off x="3175" y="3446703"/>
              <a:ext cx="3810635" cy="349250"/>
            </a:xfrm>
            <a:prstGeom prst="rect">
              <a:avLst/>
            </a:prstGeom>
            <a:solidFill>
              <a:srgbClr val="E6E7E8"/>
            </a:solidFill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402080" marR="1402080" algn="ctr">
                <a:spcBef>
                  <a:spcPts val="775"/>
                </a:spcBef>
                <a:spcAft>
                  <a:spcPts val="0"/>
                </a:spcAft>
              </a:pPr>
              <a:r>
                <a:rPr lang="en-US" sz="1200" b="1" spc="15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NURTURANT </a:t>
              </a:r>
              <a:endParaRPr lang="en-US" sz="110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  <p:sp>
          <p:nvSpPr>
            <p:cNvPr id="14" name="Textbox 27">
              <a:extLst>
                <a:ext uri="{FF2B5EF4-FFF2-40B4-BE49-F238E27FC236}">
                  <a16:creationId xmlns:a16="http://schemas.microsoft.com/office/drawing/2014/main" id="{87A73711-2603-5476-C804-1B99CE698BF3}"/>
                </a:ext>
              </a:extLst>
            </p:cNvPr>
            <p:cNvSpPr txBox="1"/>
            <p:nvPr/>
          </p:nvSpPr>
          <p:spPr>
            <a:xfrm>
              <a:off x="3175" y="3175"/>
              <a:ext cx="3810635" cy="349250"/>
            </a:xfrm>
            <a:prstGeom prst="rect">
              <a:avLst/>
            </a:prstGeom>
            <a:solidFill>
              <a:srgbClr val="E6E7E8"/>
            </a:solidFill>
            <a:ln w="635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16025" marR="0">
                <a:spcBef>
                  <a:spcPts val="775"/>
                </a:spcBef>
                <a:spcAft>
                  <a:spcPts val="0"/>
                </a:spcAft>
              </a:pPr>
              <a:r>
                <a:rPr lang="en-US" sz="1200" b="1" spc="16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Cambria" panose="02040503050406030204" pitchFamily="18" charset="0"/>
                  <a:cs typeface="Cambria" panose="02040503050406030204" pitchFamily="18" charset="0"/>
                </a:rPr>
                <a:t>            INSTRUCTIONAL </a:t>
              </a:r>
              <a:endParaRPr lang="en-US" sz="1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82007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255</Words>
  <Application>Microsoft Office PowerPoint</Application>
  <PresentationFormat>Custom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Cambria</vt:lpstr>
      <vt:lpstr>Times New Roman</vt:lpstr>
      <vt:lpstr>Trebuchet MS</vt:lpstr>
      <vt:lpstr>Wingdings 3</vt:lpstr>
      <vt:lpstr>Facet</vt:lpstr>
      <vt:lpstr>Chapter Seventeen</vt:lpstr>
      <vt:lpstr>PowerPoint Presentation</vt:lpstr>
      <vt:lpstr>PowerPoint Presentation</vt:lpstr>
      <vt:lpstr>PowerPoint Presentation</vt:lpstr>
      <vt:lpstr>PowerPoint Presentation</vt:lpstr>
      <vt:lpstr>Figure 17.1  Instructional and Nurturant Effects of the                        Direct Instruction Model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 Calhoun</dc:creator>
  <cp:lastModifiedBy>Emily Calhoun</cp:lastModifiedBy>
  <cp:revision>17</cp:revision>
  <dcterms:modified xsi:type="dcterms:W3CDTF">2024-07-15T18:50:36Z</dcterms:modified>
</cp:coreProperties>
</file>