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93" r:id="rId2"/>
    <p:sldId id="295" r:id="rId3"/>
    <p:sldId id="300" r:id="rId4"/>
    <p:sldId id="301" r:id="rId5"/>
    <p:sldId id="303" r:id="rId6"/>
    <p:sldId id="304" r:id="rId7"/>
    <p:sldId id="305" r:id="rId8"/>
    <p:sldId id="306" r:id="rId9"/>
    <p:sldId id="285" r:id="rId10"/>
    <p:sldId id="286" r:id="rId11"/>
    <p:sldId id="299" r:id="rId12"/>
  </p:sldIdLst>
  <p:sldSz cx="12954000" cy="9715500"/>
  <p:notesSz cx="8229600" cy="9715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48" y="48"/>
      </p:cViewPr>
      <p:guideLst>
        <p:guide orient="horz" pos="2880"/>
        <p:guide pos="3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F812091C-6B1E-48F8-AA15-1F2686E3A015}"/>
    <pc:docChg chg="undo custSel addSld delSld modSld">
      <pc:chgData name="Emily Calhoun" userId="ef1a48b253f9cf4d" providerId="LiveId" clId="{F812091C-6B1E-48F8-AA15-1F2686E3A015}" dt="2024-07-14T20:17:16.205" v="680" actId="2696"/>
      <pc:docMkLst>
        <pc:docMk/>
      </pc:docMkLst>
      <pc:sldChg chg="modSp mod">
        <pc:chgData name="Emily Calhoun" userId="ef1a48b253f9cf4d" providerId="LiveId" clId="{F812091C-6B1E-48F8-AA15-1F2686E3A015}" dt="2024-07-14T20:00:05.229" v="273" actId="6549"/>
        <pc:sldMkLst>
          <pc:docMk/>
          <pc:sldMk cId="0" sldId="285"/>
        </pc:sldMkLst>
        <pc:spChg chg="mod">
          <ac:chgData name="Emily Calhoun" userId="ef1a48b253f9cf4d" providerId="LiveId" clId="{F812091C-6B1E-48F8-AA15-1F2686E3A015}" dt="2024-07-14T20:00:05.229" v="273" actId="6549"/>
          <ac:spMkLst>
            <pc:docMk/>
            <pc:sldMk cId="0" sldId="285"/>
            <ac:spMk id="9218" creationId="{136A4DFB-1D08-9373-4140-69F0DF586157}"/>
          </ac:spMkLst>
        </pc:spChg>
      </pc:sldChg>
      <pc:sldChg chg="addSp delSp modSp mod modClrScheme chgLayout">
        <pc:chgData name="Emily Calhoun" userId="ef1a48b253f9cf4d" providerId="LiveId" clId="{F812091C-6B1E-48F8-AA15-1F2686E3A015}" dt="2024-07-14T20:17:00.528" v="679" actId="14100"/>
        <pc:sldMkLst>
          <pc:docMk/>
          <pc:sldMk cId="0" sldId="286"/>
        </pc:sldMkLst>
        <pc:spChg chg="add mod ord">
          <ac:chgData name="Emily Calhoun" userId="ef1a48b253f9cf4d" providerId="LiveId" clId="{F812091C-6B1E-48F8-AA15-1F2686E3A015}" dt="2024-07-14T20:16:53.167" v="677" actId="27636"/>
          <ac:spMkLst>
            <pc:docMk/>
            <pc:sldMk cId="0" sldId="286"/>
            <ac:spMk id="2" creationId="{1492BD56-8FFD-68F9-8D81-6ECB63DDE749}"/>
          </ac:spMkLst>
        </pc:spChg>
        <pc:spChg chg="add del mod ord">
          <ac:chgData name="Emily Calhoun" userId="ef1a48b253f9cf4d" providerId="LiveId" clId="{F812091C-6B1E-48F8-AA15-1F2686E3A015}" dt="2024-07-14T20:16:11.825" v="671" actId="21"/>
          <ac:spMkLst>
            <pc:docMk/>
            <pc:sldMk cId="0" sldId="286"/>
            <ac:spMk id="3" creationId="{376886E0-B556-928C-2DF7-E88D7E5A5634}"/>
          </ac:spMkLst>
        </pc:spChg>
        <pc:picChg chg="mod">
          <ac:chgData name="Emily Calhoun" userId="ef1a48b253f9cf4d" providerId="LiveId" clId="{F812091C-6B1E-48F8-AA15-1F2686E3A015}" dt="2024-07-14T20:17:00.528" v="679" actId="14100"/>
          <ac:picMkLst>
            <pc:docMk/>
            <pc:sldMk cId="0" sldId="286"/>
            <ac:picMk id="10243" creationId="{A0B3C4D4-D304-E162-9CA8-3275BABB4591}"/>
          </ac:picMkLst>
        </pc:picChg>
      </pc:sldChg>
      <pc:sldChg chg="addSp delSp del">
        <pc:chgData name="Emily Calhoun" userId="ef1a48b253f9cf4d" providerId="LiveId" clId="{F812091C-6B1E-48F8-AA15-1F2686E3A015}" dt="2024-07-14T19:36:56.056" v="115" actId="2696"/>
        <pc:sldMkLst>
          <pc:docMk/>
          <pc:sldMk cId="0" sldId="287"/>
        </pc:sldMkLst>
        <pc:spChg chg="add del">
          <ac:chgData name="Emily Calhoun" userId="ef1a48b253f9cf4d" providerId="LiveId" clId="{F812091C-6B1E-48F8-AA15-1F2686E3A015}" dt="2024-07-14T19:27:34.115" v="62" actId="21"/>
          <ac:spMkLst>
            <pc:docMk/>
            <pc:sldMk cId="0" sldId="287"/>
            <ac:spMk id="5122" creationId="{3FF015D4-BCD5-2D81-E09A-7DD9FAE25DC1}"/>
          </ac:spMkLst>
        </pc:spChg>
      </pc:sldChg>
      <pc:sldChg chg="del">
        <pc:chgData name="Emily Calhoun" userId="ef1a48b253f9cf4d" providerId="LiveId" clId="{F812091C-6B1E-48F8-AA15-1F2686E3A015}" dt="2024-07-14T19:47:09.778" v="132" actId="2696"/>
        <pc:sldMkLst>
          <pc:docMk/>
          <pc:sldMk cId="0" sldId="289"/>
        </pc:sldMkLst>
      </pc:sldChg>
      <pc:sldChg chg="del">
        <pc:chgData name="Emily Calhoun" userId="ef1a48b253f9cf4d" providerId="LiveId" clId="{F812091C-6B1E-48F8-AA15-1F2686E3A015}" dt="2024-07-14T19:52:54.138" v="220" actId="2696"/>
        <pc:sldMkLst>
          <pc:docMk/>
          <pc:sldMk cId="0" sldId="290"/>
        </pc:sldMkLst>
      </pc:sldChg>
      <pc:sldChg chg="del">
        <pc:chgData name="Emily Calhoun" userId="ef1a48b253f9cf4d" providerId="LiveId" clId="{F812091C-6B1E-48F8-AA15-1F2686E3A015}" dt="2024-07-14T19:59:22.190" v="266" actId="2696"/>
        <pc:sldMkLst>
          <pc:docMk/>
          <pc:sldMk cId="0" sldId="291"/>
        </pc:sldMkLst>
      </pc:sldChg>
      <pc:sldChg chg="addSp delSp modSp mod modClrScheme chgLayout">
        <pc:chgData name="Emily Calhoun" userId="ef1a48b253f9cf4d" providerId="LiveId" clId="{F812091C-6B1E-48F8-AA15-1F2686E3A015}" dt="2024-07-14T19:25:43.230" v="60" actId="113"/>
        <pc:sldMkLst>
          <pc:docMk/>
          <pc:sldMk cId="0" sldId="295"/>
        </pc:sldMkLst>
        <pc:spChg chg="add mod">
          <ac:chgData name="Emily Calhoun" userId="ef1a48b253f9cf4d" providerId="LiveId" clId="{F812091C-6B1E-48F8-AA15-1F2686E3A015}" dt="2024-07-14T19:24:35.138" v="13" actId="1076"/>
          <ac:spMkLst>
            <pc:docMk/>
            <pc:sldMk cId="0" sldId="295"/>
            <ac:spMk id="3" creationId="{5E4564FE-9528-B544-2D7D-BE07B2E76A4B}"/>
          </ac:spMkLst>
        </pc:spChg>
        <pc:spChg chg="add mod ord">
          <ac:chgData name="Emily Calhoun" userId="ef1a48b253f9cf4d" providerId="LiveId" clId="{F812091C-6B1E-48F8-AA15-1F2686E3A015}" dt="2024-07-14T19:25:43.230" v="60" actId="113"/>
          <ac:spMkLst>
            <pc:docMk/>
            <pc:sldMk cId="0" sldId="295"/>
            <ac:spMk id="4" creationId="{ED719932-1904-E927-14AB-21ADFE08825A}"/>
          </ac:spMkLst>
        </pc:spChg>
        <pc:spChg chg="add del mod ord">
          <ac:chgData name="Emily Calhoun" userId="ef1a48b253f9cf4d" providerId="LiveId" clId="{F812091C-6B1E-48F8-AA15-1F2686E3A015}" dt="2024-07-14T19:24:31.121" v="12" actId="21"/>
          <ac:spMkLst>
            <pc:docMk/>
            <pc:sldMk cId="0" sldId="295"/>
            <ac:spMk id="5" creationId="{7895AB6B-255C-2FD7-EAFB-BA0DD006C9F9}"/>
          </ac:spMkLst>
        </pc:spChg>
      </pc:sldChg>
      <pc:sldChg chg="modSp del mod">
        <pc:chgData name="Emily Calhoun" userId="ef1a48b253f9cf4d" providerId="LiveId" clId="{F812091C-6B1E-48F8-AA15-1F2686E3A015}" dt="2024-07-14T19:33:49.415" v="86" actId="2696"/>
        <pc:sldMkLst>
          <pc:docMk/>
          <pc:sldMk cId="0" sldId="298"/>
        </pc:sldMkLst>
        <pc:spChg chg="mod">
          <ac:chgData name="Emily Calhoun" userId="ef1a48b253f9cf4d" providerId="LiveId" clId="{F812091C-6B1E-48F8-AA15-1F2686E3A015}" dt="2024-07-14T19:31:49.486" v="65" actId="14100"/>
          <ac:spMkLst>
            <pc:docMk/>
            <pc:sldMk cId="0" sldId="298"/>
            <ac:spMk id="11266" creationId="{FCBFEE0E-EC78-7BFF-5FB6-21EA012614BA}"/>
          </ac:spMkLst>
        </pc:spChg>
      </pc:sldChg>
      <pc:sldChg chg="addSp delSp modSp new mod">
        <pc:chgData name="Emily Calhoun" userId="ef1a48b253f9cf4d" providerId="LiveId" clId="{F812091C-6B1E-48F8-AA15-1F2686E3A015}" dt="2024-07-14T19:33:44.503" v="85" actId="20577"/>
        <pc:sldMkLst>
          <pc:docMk/>
          <pc:sldMk cId="3692312144" sldId="299"/>
        </pc:sldMkLst>
        <pc:spChg chg="add del">
          <ac:chgData name="Emily Calhoun" userId="ef1a48b253f9cf4d" providerId="LiveId" clId="{F812091C-6B1E-48F8-AA15-1F2686E3A015}" dt="2024-07-14T19:32:24.795" v="68" actId="22"/>
          <ac:spMkLst>
            <pc:docMk/>
            <pc:sldMk cId="3692312144" sldId="299"/>
            <ac:spMk id="3" creationId="{EFAA12AC-9E5E-B713-8BBC-05BEDF8EAD40}"/>
          </ac:spMkLst>
        </pc:spChg>
        <pc:spChg chg="add mod">
          <ac:chgData name="Emily Calhoun" userId="ef1a48b253f9cf4d" providerId="LiveId" clId="{F812091C-6B1E-48F8-AA15-1F2686E3A015}" dt="2024-07-14T19:33:44.503" v="85" actId="20577"/>
          <ac:spMkLst>
            <pc:docMk/>
            <pc:sldMk cId="3692312144" sldId="299"/>
            <ac:spMk id="5" creationId="{FE5EF351-6101-4503-F0CC-4035B6391AC8}"/>
          </ac:spMkLst>
        </pc:spChg>
      </pc:sldChg>
      <pc:sldChg chg="modSp new mod">
        <pc:chgData name="Emily Calhoun" userId="ef1a48b253f9cf4d" providerId="LiveId" clId="{F812091C-6B1E-48F8-AA15-1F2686E3A015}" dt="2024-07-14T19:36:48.531" v="114" actId="1076"/>
        <pc:sldMkLst>
          <pc:docMk/>
          <pc:sldMk cId="2211197138" sldId="300"/>
        </pc:sldMkLst>
        <pc:spChg chg="mod">
          <ac:chgData name="Emily Calhoun" userId="ef1a48b253f9cf4d" providerId="LiveId" clId="{F812091C-6B1E-48F8-AA15-1F2686E3A015}" dt="2024-07-14T19:36:48.531" v="114" actId="1076"/>
          <ac:spMkLst>
            <pc:docMk/>
            <pc:sldMk cId="2211197138" sldId="300"/>
            <ac:spMk id="2" creationId="{1DD80A9C-868A-E28C-0F7A-9FA9F7685CE2}"/>
          </ac:spMkLst>
        </pc:spChg>
        <pc:spChg chg="mod">
          <ac:chgData name="Emily Calhoun" userId="ef1a48b253f9cf4d" providerId="LiveId" clId="{F812091C-6B1E-48F8-AA15-1F2686E3A015}" dt="2024-07-14T19:36:43.622" v="113" actId="1076"/>
          <ac:spMkLst>
            <pc:docMk/>
            <pc:sldMk cId="2211197138" sldId="300"/>
            <ac:spMk id="3" creationId="{B603F13B-AE5F-7A20-BDB1-92771CA108A1}"/>
          </ac:spMkLst>
        </pc:spChg>
      </pc:sldChg>
      <pc:sldChg chg="addSp delSp modSp new mod modClrScheme chgLayout">
        <pc:chgData name="Emily Calhoun" userId="ef1a48b253f9cf4d" providerId="LiveId" clId="{F812091C-6B1E-48F8-AA15-1F2686E3A015}" dt="2024-07-14T19:46:53.924" v="131" actId="20577"/>
        <pc:sldMkLst>
          <pc:docMk/>
          <pc:sldMk cId="1434026301" sldId="301"/>
        </pc:sldMkLst>
        <pc:spChg chg="del">
          <ac:chgData name="Emily Calhoun" userId="ef1a48b253f9cf4d" providerId="LiveId" clId="{F812091C-6B1E-48F8-AA15-1F2686E3A015}" dt="2024-07-14T19:45:14.246" v="117" actId="700"/>
          <ac:spMkLst>
            <pc:docMk/>
            <pc:sldMk cId="1434026301" sldId="301"/>
            <ac:spMk id="2" creationId="{C68127B5-B589-8FA3-F0F1-64F988477A3E}"/>
          </ac:spMkLst>
        </pc:spChg>
        <pc:spChg chg="del">
          <ac:chgData name="Emily Calhoun" userId="ef1a48b253f9cf4d" providerId="LiveId" clId="{F812091C-6B1E-48F8-AA15-1F2686E3A015}" dt="2024-07-14T19:45:14.246" v="117" actId="700"/>
          <ac:spMkLst>
            <pc:docMk/>
            <pc:sldMk cId="1434026301" sldId="301"/>
            <ac:spMk id="3" creationId="{36F6E5E8-171D-47D4-E79D-D4BAE8A6DC87}"/>
          </ac:spMkLst>
        </pc:spChg>
        <pc:spChg chg="add mod">
          <ac:chgData name="Emily Calhoun" userId="ef1a48b253f9cf4d" providerId="LiveId" clId="{F812091C-6B1E-48F8-AA15-1F2686E3A015}" dt="2024-07-14T19:46:53.924" v="131" actId="20577"/>
          <ac:spMkLst>
            <pc:docMk/>
            <pc:sldMk cId="1434026301" sldId="301"/>
            <ac:spMk id="5" creationId="{1B1BEED8-DAF1-1CC8-3BE3-53333C794216}"/>
          </ac:spMkLst>
        </pc:spChg>
      </pc:sldChg>
      <pc:sldChg chg="addSp new add del mod chgLayout">
        <pc:chgData name="Emily Calhoun" userId="ef1a48b253f9cf4d" providerId="LiveId" clId="{F812091C-6B1E-48F8-AA15-1F2686E3A015}" dt="2024-07-14T19:52:48.633" v="219" actId="2696"/>
        <pc:sldMkLst>
          <pc:docMk/>
          <pc:sldMk cId="3971159092" sldId="302"/>
        </pc:sldMkLst>
        <pc:spChg chg="add">
          <ac:chgData name="Emily Calhoun" userId="ef1a48b253f9cf4d" providerId="LiveId" clId="{F812091C-6B1E-48F8-AA15-1F2686E3A015}" dt="2024-07-14T19:47:51.734" v="135" actId="22"/>
          <ac:spMkLst>
            <pc:docMk/>
            <pc:sldMk cId="3971159092" sldId="302"/>
            <ac:spMk id="3" creationId="{DE881191-572A-4333-BCA3-F99E0D8542BA}"/>
          </ac:spMkLst>
        </pc:spChg>
      </pc:sldChg>
      <pc:sldChg chg="addSp modSp new mod modClrScheme chgLayout">
        <pc:chgData name="Emily Calhoun" userId="ef1a48b253f9cf4d" providerId="LiveId" clId="{F812091C-6B1E-48F8-AA15-1F2686E3A015}" dt="2024-07-14T19:49:53.570" v="166" actId="1076"/>
        <pc:sldMkLst>
          <pc:docMk/>
          <pc:sldMk cId="1438817049" sldId="303"/>
        </pc:sldMkLst>
        <pc:spChg chg="add mod">
          <ac:chgData name="Emily Calhoun" userId="ef1a48b253f9cf4d" providerId="LiveId" clId="{F812091C-6B1E-48F8-AA15-1F2686E3A015}" dt="2024-07-14T19:48:59.772" v="151" actId="207"/>
          <ac:spMkLst>
            <pc:docMk/>
            <pc:sldMk cId="1438817049" sldId="303"/>
            <ac:spMk id="2" creationId="{546F9D46-0589-98F5-B137-B7FFF8A24B2F}"/>
          </ac:spMkLst>
        </pc:spChg>
        <pc:spChg chg="add mod">
          <ac:chgData name="Emily Calhoun" userId="ef1a48b253f9cf4d" providerId="LiveId" clId="{F812091C-6B1E-48F8-AA15-1F2686E3A015}" dt="2024-07-14T19:49:53.570" v="166" actId="1076"/>
          <ac:spMkLst>
            <pc:docMk/>
            <pc:sldMk cId="1438817049" sldId="303"/>
            <ac:spMk id="3" creationId="{748F6C0B-F60B-306B-58D7-C30E2C083C3A}"/>
          </ac:spMkLst>
        </pc:spChg>
      </pc:sldChg>
      <pc:sldChg chg="modSp new mod">
        <pc:chgData name="Emily Calhoun" userId="ef1a48b253f9cf4d" providerId="LiveId" clId="{F812091C-6B1E-48F8-AA15-1F2686E3A015}" dt="2024-07-14T19:52:14.579" v="216" actId="20577"/>
        <pc:sldMkLst>
          <pc:docMk/>
          <pc:sldMk cId="3403147031" sldId="304"/>
        </pc:sldMkLst>
        <pc:spChg chg="mod">
          <ac:chgData name="Emily Calhoun" userId="ef1a48b253f9cf4d" providerId="LiveId" clId="{F812091C-6B1E-48F8-AA15-1F2686E3A015}" dt="2024-07-14T19:50:44.244" v="189" actId="113"/>
          <ac:spMkLst>
            <pc:docMk/>
            <pc:sldMk cId="3403147031" sldId="304"/>
            <ac:spMk id="2" creationId="{B01438F9-D42B-69E7-1312-CA22D3ABFD21}"/>
          </ac:spMkLst>
        </pc:spChg>
        <pc:spChg chg="mod">
          <ac:chgData name="Emily Calhoun" userId="ef1a48b253f9cf4d" providerId="LiveId" clId="{F812091C-6B1E-48F8-AA15-1F2686E3A015}" dt="2024-07-14T19:52:14.579" v="216" actId="20577"/>
          <ac:spMkLst>
            <pc:docMk/>
            <pc:sldMk cId="3403147031" sldId="304"/>
            <ac:spMk id="3" creationId="{9F3CA1E9-1AAA-9351-646D-D39524A720C9}"/>
          </ac:spMkLst>
        </pc:spChg>
      </pc:sldChg>
      <pc:sldChg chg="modSp new mod">
        <pc:chgData name="Emily Calhoun" userId="ef1a48b253f9cf4d" providerId="LiveId" clId="{F812091C-6B1E-48F8-AA15-1F2686E3A015}" dt="2024-07-14T19:58:01.508" v="243" actId="255"/>
        <pc:sldMkLst>
          <pc:docMk/>
          <pc:sldMk cId="3984448008" sldId="305"/>
        </pc:sldMkLst>
        <pc:spChg chg="mod">
          <ac:chgData name="Emily Calhoun" userId="ef1a48b253f9cf4d" providerId="LiveId" clId="{F812091C-6B1E-48F8-AA15-1F2686E3A015}" dt="2024-07-14T19:57:10.593" v="228" actId="14100"/>
          <ac:spMkLst>
            <pc:docMk/>
            <pc:sldMk cId="3984448008" sldId="305"/>
            <ac:spMk id="2" creationId="{C730077B-139F-3BBA-4110-749C5AC89141}"/>
          </ac:spMkLst>
        </pc:spChg>
        <pc:spChg chg="mod">
          <ac:chgData name="Emily Calhoun" userId="ef1a48b253f9cf4d" providerId="LiveId" clId="{F812091C-6B1E-48F8-AA15-1F2686E3A015}" dt="2024-07-14T19:58:01.508" v="243" actId="255"/>
          <ac:spMkLst>
            <pc:docMk/>
            <pc:sldMk cId="3984448008" sldId="305"/>
            <ac:spMk id="3" creationId="{4DE08D74-A107-4BFD-4856-29E84DAC6F96}"/>
          </ac:spMkLst>
        </pc:spChg>
      </pc:sldChg>
      <pc:sldChg chg="modSp new mod">
        <pc:chgData name="Emily Calhoun" userId="ef1a48b253f9cf4d" providerId="LiveId" clId="{F812091C-6B1E-48F8-AA15-1F2686E3A015}" dt="2024-07-14T19:59:10.355" v="265" actId="255"/>
        <pc:sldMkLst>
          <pc:docMk/>
          <pc:sldMk cId="3109080019" sldId="306"/>
        </pc:sldMkLst>
        <pc:spChg chg="mod">
          <ac:chgData name="Emily Calhoun" userId="ef1a48b253f9cf4d" providerId="LiveId" clId="{F812091C-6B1E-48F8-AA15-1F2686E3A015}" dt="2024-07-14T19:57:29.965" v="239" actId="20577"/>
          <ac:spMkLst>
            <pc:docMk/>
            <pc:sldMk cId="3109080019" sldId="306"/>
            <ac:spMk id="2" creationId="{DBA24A5F-687B-A20A-9F0F-CC8553C9BD27}"/>
          </ac:spMkLst>
        </pc:spChg>
        <pc:spChg chg="mod">
          <ac:chgData name="Emily Calhoun" userId="ef1a48b253f9cf4d" providerId="LiveId" clId="{F812091C-6B1E-48F8-AA15-1F2686E3A015}" dt="2024-07-14T19:59:10.355" v="265" actId="255"/>
          <ac:spMkLst>
            <pc:docMk/>
            <pc:sldMk cId="3109080019" sldId="306"/>
            <ac:spMk id="3" creationId="{A47449B3-7A56-47FE-8B19-20F53D7AD473}"/>
          </ac:spMkLst>
        </pc:spChg>
      </pc:sldChg>
      <pc:sldChg chg="addSp delSp modSp new del mod modClrScheme chgLayout">
        <pc:chgData name="Emily Calhoun" userId="ef1a48b253f9cf4d" providerId="LiveId" clId="{F812091C-6B1E-48F8-AA15-1F2686E3A015}" dt="2024-07-14T20:17:16.205" v="680" actId="2696"/>
        <pc:sldMkLst>
          <pc:docMk/>
          <pc:sldMk cId="271567865" sldId="307"/>
        </pc:sldMkLst>
        <pc:spChg chg="add mod">
          <ac:chgData name="Emily Calhoun" userId="ef1a48b253f9cf4d" providerId="LiveId" clId="{F812091C-6B1E-48F8-AA15-1F2686E3A015}" dt="2024-07-14T20:16:38.612" v="675" actId="21"/>
          <ac:spMkLst>
            <pc:docMk/>
            <pc:sldMk cId="271567865" sldId="307"/>
            <ac:spMk id="2" creationId="{FAB3428A-27BA-36EB-8420-63FA9D263ED8}"/>
          </ac:spMkLst>
        </pc:spChg>
        <pc:spChg chg="add del mod">
          <ac:chgData name="Emily Calhoun" userId="ef1a48b253f9cf4d" providerId="LiveId" clId="{F812091C-6B1E-48F8-AA15-1F2686E3A015}" dt="2024-07-14T20:03:15.595" v="312" actId="21"/>
          <ac:spMkLst>
            <pc:docMk/>
            <pc:sldMk cId="271567865" sldId="307"/>
            <ac:spMk id="3" creationId="{3673D63B-F2DD-A5C3-EC0D-C9AC6332CA42}"/>
          </ac:spMkLst>
        </pc:spChg>
        <pc:spChg chg="add mod">
          <ac:chgData name="Emily Calhoun" userId="ef1a48b253f9cf4d" providerId="LiveId" clId="{F812091C-6B1E-48F8-AA15-1F2686E3A015}" dt="2024-07-14T20:03:05.493" v="311"/>
          <ac:spMkLst>
            <pc:docMk/>
            <pc:sldMk cId="271567865" sldId="307"/>
            <ac:spMk id="5" creationId="{49768803-E348-29CD-1ECB-DA93B7E913ED}"/>
          </ac:spMkLst>
        </pc:spChg>
        <pc:spChg chg="add mod">
          <ac:chgData name="Emily Calhoun" userId="ef1a48b253f9cf4d" providerId="LiveId" clId="{F812091C-6B1E-48F8-AA15-1F2686E3A015}" dt="2024-07-14T20:03:05.493" v="311"/>
          <ac:spMkLst>
            <pc:docMk/>
            <pc:sldMk cId="271567865" sldId="307"/>
            <ac:spMk id="6" creationId="{B3DFDB77-8170-166B-31D3-5B705D898C7B}"/>
          </ac:spMkLst>
        </pc:spChg>
        <pc:spChg chg="add mod">
          <ac:chgData name="Emily Calhoun" userId="ef1a48b253f9cf4d" providerId="LiveId" clId="{F812091C-6B1E-48F8-AA15-1F2686E3A015}" dt="2024-07-14T20:03:05.493" v="311"/>
          <ac:spMkLst>
            <pc:docMk/>
            <pc:sldMk cId="271567865" sldId="307"/>
            <ac:spMk id="7" creationId="{C398606F-F91A-1086-C76F-C63D90E6537D}"/>
          </ac:spMkLst>
        </pc:spChg>
        <pc:spChg chg="add mod">
          <ac:chgData name="Emily Calhoun" userId="ef1a48b253f9cf4d" providerId="LiveId" clId="{F812091C-6B1E-48F8-AA15-1F2686E3A015}" dt="2024-07-14T20:03:05.493" v="311"/>
          <ac:spMkLst>
            <pc:docMk/>
            <pc:sldMk cId="271567865" sldId="307"/>
            <ac:spMk id="8" creationId="{00F45903-2E57-4EFB-3058-BE8F78591BB8}"/>
          </ac:spMkLst>
        </pc:spChg>
        <pc:spChg chg="add mod">
          <ac:chgData name="Emily Calhoun" userId="ef1a48b253f9cf4d" providerId="LiveId" clId="{F812091C-6B1E-48F8-AA15-1F2686E3A015}" dt="2024-07-14T20:03:05.493" v="311"/>
          <ac:spMkLst>
            <pc:docMk/>
            <pc:sldMk cId="271567865" sldId="307"/>
            <ac:spMk id="9" creationId="{BB6F94D9-6C0D-3385-A613-EE32EB846043}"/>
          </ac:spMkLst>
        </pc:spChg>
        <pc:spChg chg="add mod">
          <ac:chgData name="Emily Calhoun" userId="ef1a48b253f9cf4d" providerId="LiveId" clId="{F812091C-6B1E-48F8-AA15-1F2686E3A015}" dt="2024-07-14T20:14:26.446" v="665" actId="14100"/>
          <ac:spMkLst>
            <pc:docMk/>
            <pc:sldMk cId="271567865" sldId="307"/>
            <ac:spMk id="10" creationId="{3944371F-4FB8-21B1-F1FD-07E56D30149E}"/>
          </ac:spMkLst>
        </pc:spChg>
        <pc:spChg chg="add mod">
          <ac:chgData name="Emily Calhoun" userId="ef1a48b253f9cf4d" providerId="LiveId" clId="{F812091C-6B1E-48F8-AA15-1F2686E3A015}" dt="2024-07-14T20:03:05.493" v="311"/>
          <ac:spMkLst>
            <pc:docMk/>
            <pc:sldMk cId="271567865" sldId="307"/>
            <ac:spMk id="11" creationId="{47A877C3-81B6-118A-E64F-47855EA25B33}"/>
          </ac:spMkLst>
        </pc:spChg>
        <pc:spChg chg="add mod">
          <ac:chgData name="Emily Calhoun" userId="ef1a48b253f9cf4d" providerId="LiveId" clId="{F812091C-6B1E-48F8-AA15-1F2686E3A015}" dt="2024-07-14T20:04:18.284" v="339" actId="255"/>
          <ac:spMkLst>
            <pc:docMk/>
            <pc:sldMk cId="271567865" sldId="307"/>
            <ac:spMk id="12" creationId="{70D91920-68A5-45E2-D084-363BDF2C27A4}"/>
          </ac:spMkLst>
        </pc:spChg>
        <pc:spChg chg="add mod">
          <ac:chgData name="Emily Calhoun" userId="ef1a48b253f9cf4d" providerId="LiveId" clId="{F812091C-6B1E-48F8-AA15-1F2686E3A015}" dt="2024-07-14T20:04:46.973" v="340" actId="255"/>
          <ac:spMkLst>
            <pc:docMk/>
            <pc:sldMk cId="271567865" sldId="307"/>
            <ac:spMk id="13" creationId="{7E551E4B-2A1C-38A9-B3FC-B1DEFF5182BE}"/>
          </ac:spMkLst>
        </pc:spChg>
        <pc:spChg chg="add mod">
          <ac:chgData name="Emily Calhoun" userId="ef1a48b253f9cf4d" providerId="LiveId" clId="{F812091C-6B1E-48F8-AA15-1F2686E3A015}" dt="2024-07-14T20:14:36.715" v="666" actId="14100"/>
          <ac:spMkLst>
            <pc:docMk/>
            <pc:sldMk cId="271567865" sldId="307"/>
            <ac:spMk id="14" creationId="{1C56BF2E-9D46-363B-BF61-78DC94B6FCEE}"/>
          </ac:spMkLst>
        </pc:spChg>
        <pc:spChg chg="add mod">
          <ac:chgData name="Emily Calhoun" userId="ef1a48b253f9cf4d" providerId="LiveId" clId="{F812091C-6B1E-48F8-AA15-1F2686E3A015}" dt="2024-07-14T20:06:49.406" v="371" actId="1076"/>
          <ac:spMkLst>
            <pc:docMk/>
            <pc:sldMk cId="271567865" sldId="307"/>
            <ac:spMk id="15" creationId="{8E93DB18-7FC9-73EC-8701-37B45D4E01F8}"/>
          </ac:spMkLst>
        </pc:spChg>
        <pc:spChg chg="add del mod">
          <ac:chgData name="Emily Calhoun" userId="ef1a48b253f9cf4d" providerId="LiveId" clId="{F812091C-6B1E-48F8-AA15-1F2686E3A015}" dt="2024-07-14T20:14:59.498" v="668" actId="20577"/>
          <ac:spMkLst>
            <pc:docMk/>
            <pc:sldMk cId="271567865" sldId="307"/>
            <ac:spMk id="16" creationId="{846E3F6F-4DE2-1BD8-6397-C77B28C99D99}"/>
          </ac:spMkLst>
        </pc:spChg>
        <pc:spChg chg="add mod">
          <ac:chgData name="Emily Calhoun" userId="ef1a48b253f9cf4d" providerId="LiveId" clId="{F812091C-6B1E-48F8-AA15-1F2686E3A015}" dt="2024-07-14T20:07:23.172" v="376" actId="20577"/>
          <ac:spMkLst>
            <pc:docMk/>
            <pc:sldMk cId="271567865" sldId="307"/>
            <ac:spMk id="17" creationId="{5DC848D9-8852-F329-0A02-82252A2F43EE}"/>
          </ac:spMkLst>
        </pc:spChg>
        <pc:spChg chg="add mod">
          <ac:chgData name="Emily Calhoun" userId="ef1a48b253f9cf4d" providerId="LiveId" clId="{F812091C-6B1E-48F8-AA15-1F2686E3A015}" dt="2024-07-14T20:03:53.257" v="320" actId="255"/>
          <ac:spMkLst>
            <pc:docMk/>
            <pc:sldMk cId="271567865" sldId="307"/>
            <ac:spMk id="18" creationId="{15DB727F-893A-5D08-2D27-B8753D60BC2A}"/>
          </ac:spMkLst>
        </pc:spChg>
        <pc:spChg chg="add mod">
          <ac:chgData name="Emily Calhoun" userId="ef1a48b253f9cf4d" providerId="LiveId" clId="{F812091C-6B1E-48F8-AA15-1F2686E3A015}" dt="2024-07-14T20:12:09.361" v="629" actId="6549"/>
          <ac:spMkLst>
            <pc:docMk/>
            <pc:sldMk cId="271567865" sldId="307"/>
            <ac:spMk id="19" creationId="{9B416546-96DF-67E5-55A6-2910E5D8DCBE}"/>
          </ac:spMkLst>
        </pc:spChg>
        <pc:grpChg chg="add mod">
          <ac:chgData name="Emily Calhoun" userId="ef1a48b253f9cf4d" providerId="LiveId" clId="{F812091C-6B1E-48F8-AA15-1F2686E3A015}" dt="2024-07-14T20:03:32.423" v="318" actId="14100"/>
          <ac:grpSpMkLst>
            <pc:docMk/>
            <pc:sldMk cId="271567865" sldId="307"/>
            <ac:grpSpMk id="4" creationId="{5EB7CF50-3E75-FC64-C8C2-AABB6539AA3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94" y="-11996"/>
            <a:ext cx="12990556" cy="9739491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1677" y="3406423"/>
            <a:ext cx="8254519" cy="2332261"/>
          </a:xfrm>
        </p:spPr>
        <p:txBody>
          <a:bodyPr anchor="b">
            <a:noAutofit/>
          </a:bodyPr>
          <a:lstStyle>
            <a:lvl1pPr algn="r">
              <a:defRPr sz="76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1677" y="5738682"/>
            <a:ext cx="8254519" cy="155394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5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3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90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38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86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3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81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AE20-F7B1-416F-8CF4-6C1A86568E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82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863600"/>
            <a:ext cx="8992595" cy="4821767"/>
          </a:xfrm>
        </p:spPr>
        <p:txBody>
          <a:bodyPr anchor="ctr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0" y="6333066"/>
            <a:ext cx="8992595" cy="2225530"/>
          </a:xfrm>
        </p:spPr>
        <p:txBody>
          <a:bodyPr anchor="ctr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5FA-47BF-495B-8E83-885DE276A6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50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754" y="863600"/>
            <a:ext cx="8602258" cy="4282017"/>
          </a:xfrm>
        </p:spPr>
        <p:txBody>
          <a:bodyPr anchor="ctr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59855" y="5145617"/>
            <a:ext cx="7678056" cy="539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>
              <a:buFontTx/>
              <a:buNone/>
              <a:defRPr/>
            </a:lvl2pPr>
            <a:lvl3pPr marL="1295430" indent="0">
              <a:buFontTx/>
              <a:buNone/>
              <a:defRPr/>
            </a:lvl3pPr>
            <a:lvl4pPr marL="1943146" indent="0">
              <a:buFontTx/>
              <a:buNone/>
              <a:defRPr/>
            </a:lvl4pPr>
            <a:lvl5pPr marL="259086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333066"/>
            <a:ext cx="8992596" cy="2225530"/>
          </a:xfrm>
        </p:spPr>
        <p:txBody>
          <a:bodyPr anchor="ctr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5FA-47BF-495B-8E83-885DE276A69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83841" y="1119702"/>
            <a:ext cx="647869" cy="828433"/>
          </a:xfrm>
          <a:prstGeom prst="rect">
            <a:avLst/>
          </a:prstGeom>
        </p:spPr>
        <p:txBody>
          <a:bodyPr vert="horz" lIns="129540" tIns="64770" rIns="129540" bIns="64770" rtlCol="0" anchor="ctr">
            <a:noAutofit/>
          </a:bodyPr>
          <a:lstStyle/>
          <a:p>
            <a:pPr lvl="0"/>
            <a:r>
              <a:rPr lang="en-US" sz="113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59241" y="4089288"/>
            <a:ext cx="647869" cy="828433"/>
          </a:xfrm>
          <a:prstGeom prst="rect">
            <a:avLst/>
          </a:prstGeom>
        </p:spPr>
        <p:txBody>
          <a:bodyPr vert="horz" lIns="129540" tIns="64770" rIns="129540" bIns="64770" rtlCol="0" anchor="ctr">
            <a:noAutofit/>
          </a:bodyPr>
          <a:lstStyle/>
          <a:p>
            <a:pPr lvl="0"/>
            <a:r>
              <a:rPr lang="en-US" sz="113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3946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8" y="2736983"/>
            <a:ext cx="8992596" cy="3676902"/>
          </a:xfrm>
        </p:spPr>
        <p:txBody>
          <a:bodyPr anchor="b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413884"/>
            <a:ext cx="8992596" cy="2144712"/>
          </a:xfrm>
        </p:spPr>
        <p:txBody>
          <a:bodyPr anchor="t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5FA-47BF-495B-8E83-885DE276A6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233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754" y="863600"/>
            <a:ext cx="8602258" cy="4282017"/>
          </a:xfrm>
        </p:spPr>
        <p:txBody>
          <a:bodyPr anchor="ctr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3596" y="5685367"/>
            <a:ext cx="8992598" cy="72851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7715" indent="0">
              <a:buFontTx/>
              <a:buNone/>
              <a:defRPr/>
            </a:lvl2pPr>
            <a:lvl3pPr marL="1295430" indent="0">
              <a:buFontTx/>
              <a:buNone/>
              <a:defRPr/>
            </a:lvl3pPr>
            <a:lvl4pPr marL="1943146" indent="0">
              <a:buFontTx/>
              <a:buNone/>
              <a:defRPr/>
            </a:lvl4pPr>
            <a:lvl5pPr marL="259086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413884"/>
            <a:ext cx="8992596" cy="2144712"/>
          </a:xfrm>
        </p:spPr>
        <p:txBody>
          <a:bodyPr anchor="t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5FA-47BF-495B-8E83-885DE276A69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83841" y="1119702"/>
            <a:ext cx="647869" cy="828433"/>
          </a:xfrm>
          <a:prstGeom prst="rect">
            <a:avLst/>
          </a:prstGeom>
        </p:spPr>
        <p:txBody>
          <a:bodyPr vert="horz" lIns="129540" tIns="64770" rIns="129540" bIns="64770" rtlCol="0" anchor="ctr">
            <a:noAutofit/>
          </a:bodyPr>
          <a:lstStyle/>
          <a:p>
            <a:pPr lvl="0"/>
            <a:r>
              <a:rPr lang="en-US" sz="113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59241" y="4089288"/>
            <a:ext cx="647869" cy="828433"/>
          </a:xfrm>
          <a:prstGeom prst="rect">
            <a:avLst/>
          </a:prstGeom>
        </p:spPr>
        <p:txBody>
          <a:bodyPr vert="horz" lIns="129540" tIns="64770" rIns="129540" bIns="64770" rtlCol="0" anchor="ctr">
            <a:noAutofit/>
          </a:bodyPr>
          <a:lstStyle/>
          <a:p>
            <a:pPr lvl="0"/>
            <a:r>
              <a:rPr lang="en-US" sz="113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265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452" y="863600"/>
            <a:ext cx="8983742" cy="4282017"/>
          </a:xfrm>
        </p:spPr>
        <p:txBody>
          <a:bodyPr anchor="ctr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3596" y="5685367"/>
            <a:ext cx="8992598" cy="72851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00">
                <a:solidFill>
                  <a:schemeClr val="accent1"/>
                </a:solidFill>
              </a:defRPr>
            </a:lvl1pPr>
            <a:lvl2pPr marL="647715" indent="0">
              <a:buFontTx/>
              <a:buNone/>
              <a:defRPr/>
            </a:lvl2pPr>
            <a:lvl3pPr marL="1295430" indent="0">
              <a:buFontTx/>
              <a:buNone/>
              <a:defRPr/>
            </a:lvl3pPr>
            <a:lvl4pPr marL="1943146" indent="0">
              <a:buFontTx/>
              <a:buNone/>
              <a:defRPr/>
            </a:lvl4pPr>
            <a:lvl5pPr marL="259086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413884"/>
            <a:ext cx="8992596" cy="2144712"/>
          </a:xfrm>
        </p:spPr>
        <p:txBody>
          <a:bodyPr anchor="t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5FA-47BF-495B-8E83-885DE276A6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511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C99C-B010-4B8C-A2C2-3A22ABC6CED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229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67859" y="863601"/>
            <a:ext cx="1386650" cy="7439556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3599" y="863601"/>
            <a:ext cx="7359620" cy="74395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E1DD-F4D3-4A1C-BFBC-B9B2A8028D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16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73C-1A2F-434B-A69E-C8AA65865D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31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8" y="3826231"/>
            <a:ext cx="8992596" cy="2587656"/>
          </a:xfrm>
        </p:spPr>
        <p:txBody>
          <a:bodyPr anchor="b"/>
          <a:lstStyle>
            <a:lvl1pPr algn="l">
              <a:defRPr sz="56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413885"/>
            <a:ext cx="8992596" cy="1218900"/>
          </a:xfrm>
        </p:spPr>
        <p:txBody>
          <a:bodyPr anchor="t"/>
          <a:lstStyle>
            <a:lvl1pPr marL="0" indent="0" algn="l">
              <a:buNone/>
              <a:defRPr sz="28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2A06A-902B-4991-9506-0EE1243E05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14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863600"/>
            <a:ext cx="8992595" cy="1871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3601" y="3060835"/>
            <a:ext cx="4374821" cy="5497760"/>
          </a:xfrm>
        </p:spPr>
        <p:txBody>
          <a:bodyPr>
            <a:normAutofit/>
          </a:bodyPr>
          <a:lstStyle>
            <a:lvl1pPr>
              <a:defRPr sz="2550"/>
            </a:lvl1pPr>
            <a:lvl2pPr>
              <a:defRPr sz="2267"/>
            </a:lvl2pPr>
            <a:lvl3pPr>
              <a:defRPr sz="1983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372" y="3060836"/>
            <a:ext cx="4374823" cy="5497762"/>
          </a:xfrm>
        </p:spPr>
        <p:txBody>
          <a:bodyPr>
            <a:normAutofit/>
          </a:bodyPr>
          <a:lstStyle>
            <a:lvl1pPr>
              <a:defRPr sz="2550"/>
            </a:lvl1pPr>
            <a:lvl2pPr>
              <a:defRPr sz="2267"/>
            </a:lvl2pPr>
            <a:lvl3pPr>
              <a:defRPr sz="1983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793F-D9B1-4137-9EAF-BE0DD16376C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74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863600"/>
            <a:ext cx="8992593" cy="187113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9" y="3061393"/>
            <a:ext cx="4378452" cy="816371"/>
          </a:xfrm>
        </p:spPr>
        <p:txBody>
          <a:bodyPr anchor="b">
            <a:noAutofit/>
          </a:bodyPr>
          <a:lstStyle>
            <a:lvl1pPr marL="0" indent="0">
              <a:buNone/>
              <a:defRPr sz="3400" b="0"/>
            </a:lvl1pPr>
            <a:lvl2pPr marL="647715" indent="0">
              <a:buNone/>
              <a:defRPr sz="2833" b="1"/>
            </a:lvl2pPr>
            <a:lvl3pPr marL="1295430" indent="0">
              <a:buNone/>
              <a:defRPr sz="2550" b="1"/>
            </a:lvl3pPr>
            <a:lvl4pPr marL="1943146" indent="0">
              <a:buNone/>
              <a:defRPr sz="2267" b="1"/>
            </a:lvl4pPr>
            <a:lvl5pPr marL="2590861" indent="0">
              <a:buNone/>
              <a:defRPr sz="2267" b="1"/>
            </a:lvl5pPr>
            <a:lvl6pPr marL="3238576" indent="0">
              <a:buNone/>
              <a:defRPr sz="2267" b="1"/>
            </a:lvl6pPr>
            <a:lvl7pPr marL="3886291" indent="0">
              <a:buNone/>
              <a:defRPr sz="2267" b="1"/>
            </a:lvl7pPr>
            <a:lvl8pPr marL="4534007" indent="0">
              <a:buNone/>
              <a:defRPr sz="2267" b="1"/>
            </a:lvl8pPr>
            <a:lvl9pPr marL="5181722" indent="0">
              <a:buNone/>
              <a:defRPr sz="2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3599" y="3877766"/>
            <a:ext cx="4378452" cy="468083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77740" y="3061393"/>
            <a:ext cx="4378452" cy="816371"/>
          </a:xfrm>
        </p:spPr>
        <p:txBody>
          <a:bodyPr anchor="b">
            <a:noAutofit/>
          </a:bodyPr>
          <a:lstStyle>
            <a:lvl1pPr marL="0" indent="0">
              <a:buNone/>
              <a:defRPr sz="3400" b="0"/>
            </a:lvl1pPr>
            <a:lvl2pPr marL="647715" indent="0">
              <a:buNone/>
              <a:defRPr sz="2833" b="1"/>
            </a:lvl2pPr>
            <a:lvl3pPr marL="1295430" indent="0">
              <a:buNone/>
              <a:defRPr sz="2550" b="1"/>
            </a:lvl3pPr>
            <a:lvl4pPr marL="1943146" indent="0">
              <a:buNone/>
              <a:defRPr sz="2267" b="1"/>
            </a:lvl4pPr>
            <a:lvl5pPr marL="2590861" indent="0">
              <a:buNone/>
              <a:defRPr sz="2267" b="1"/>
            </a:lvl5pPr>
            <a:lvl6pPr marL="3238576" indent="0">
              <a:buNone/>
              <a:defRPr sz="2267" b="1"/>
            </a:lvl6pPr>
            <a:lvl7pPr marL="3886291" indent="0">
              <a:buNone/>
              <a:defRPr sz="2267" b="1"/>
            </a:lvl7pPr>
            <a:lvl8pPr marL="4534007" indent="0">
              <a:buNone/>
              <a:defRPr sz="2267" b="1"/>
            </a:lvl8pPr>
            <a:lvl9pPr marL="5181722" indent="0">
              <a:buNone/>
              <a:defRPr sz="2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77740" y="3877766"/>
            <a:ext cx="4378452" cy="468083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BF6D-4D1C-486D-9A72-6B7E0C6187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05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9" y="863600"/>
            <a:ext cx="8992595" cy="1871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562C-6595-4D7C-9B2F-5E1C6CD09A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88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6007-3B7B-420B-B730-365224DBCD7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67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9" y="2123022"/>
            <a:ext cx="3952758" cy="1811160"/>
          </a:xfrm>
        </p:spPr>
        <p:txBody>
          <a:bodyPr anchor="b">
            <a:normAutofit/>
          </a:bodyPr>
          <a:lstStyle>
            <a:lvl1pPr>
              <a:defRPr sz="28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307" y="729478"/>
            <a:ext cx="4796886" cy="782911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3599" y="3934182"/>
            <a:ext cx="3952758" cy="3661303"/>
          </a:xfrm>
        </p:spPr>
        <p:txBody>
          <a:bodyPr>
            <a:normAutofit/>
          </a:bodyPr>
          <a:lstStyle>
            <a:lvl1pPr marL="0" indent="0">
              <a:buNone/>
              <a:defRPr sz="1983"/>
            </a:lvl1pPr>
            <a:lvl2pPr marL="485786" indent="0">
              <a:buNone/>
              <a:defRPr sz="1488"/>
            </a:lvl2pPr>
            <a:lvl3pPr marL="971573" indent="0">
              <a:buNone/>
              <a:defRPr sz="1275"/>
            </a:lvl3pPr>
            <a:lvl4pPr marL="1457359" indent="0">
              <a:buNone/>
              <a:defRPr sz="1063"/>
            </a:lvl4pPr>
            <a:lvl5pPr marL="1943146" indent="0">
              <a:buNone/>
              <a:defRPr sz="1063"/>
            </a:lvl5pPr>
            <a:lvl6pPr marL="2428932" indent="0">
              <a:buNone/>
              <a:defRPr sz="1063"/>
            </a:lvl6pPr>
            <a:lvl7pPr marL="2914719" indent="0">
              <a:buNone/>
              <a:defRPr sz="1063"/>
            </a:lvl7pPr>
            <a:lvl8pPr marL="3400505" indent="0">
              <a:buNone/>
              <a:defRPr sz="1063"/>
            </a:lvl8pPr>
            <a:lvl9pPr marL="3886291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C39F-D5A9-4E1B-811F-E3B0631F21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63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9" y="6800850"/>
            <a:ext cx="8992595" cy="802879"/>
          </a:xfrm>
        </p:spPr>
        <p:txBody>
          <a:bodyPr anchor="b">
            <a:normAutofit/>
          </a:bodyPr>
          <a:lstStyle>
            <a:lvl1pPr algn="l">
              <a:defRPr sz="3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599" y="863600"/>
            <a:ext cx="8992595" cy="5448101"/>
          </a:xfrm>
        </p:spPr>
        <p:txBody>
          <a:bodyPr anchor="t">
            <a:normAutofit/>
          </a:bodyPr>
          <a:lstStyle>
            <a:lvl1pPr marL="0" indent="0" algn="ctr">
              <a:buNone/>
              <a:defRPr sz="2267"/>
            </a:lvl1pPr>
            <a:lvl2pPr marL="647715" indent="0">
              <a:buNone/>
              <a:defRPr sz="2267"/>
            </a:lvl2pPr>
            <a:lvl3pPr marL="1295430" indent="0">
              <a:buNone/>
              <a:defRPr sz="2267"/>
            </a:lvl3pPr>
            <a:lvl4pPr marL="1943146" indent="0">
              <a:buNone/>
              <a:defRPr sz="2267"/>
            </a:lvl4pPr>
            <a:lvl5pPr marL="2590861" indent="0">
              <a:buNone/>
              <a:defRPr sz="2267"/>
            </a:lvl5pPr>
            <a:lvl6pPr marL="3238576" indent="0">
              <a:buNone/>
              <a:defRPr sz="2267"/>
            </a:lvl6pPr>
            <a:lvl7pPr marL="3886291" indent="0">
              <a:buNone/>
              <a:defRPr sz="2267"/>
            </a:lvl7pPr>
            <a:lvl8pPr marL="4534007" indent="0">
              <a:buNone/>
              <a:defRPr sz="2267"/>
            </a:lvl8pPr>
            <a:lvl9pPr marL="5181722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3599" y="7603729"/>
            <a:ext cx="8992595" cy="954867"/>
          </a:xfrm>
        </p:spPr>
        <p:txBody>
          <a:bodyPr>
            <a:normAutofit/>
          </a:bodyPr>
          <a:lstStyle>
            <a:lvl1pPr marL="0" indent="0">
              <a:buNone/>
              <a:defRPr sz="1700"/>
            </a:lvl1pPr>
            <a:lvl2pPr marL="647715" indent="0">
              <a:buNone/>
              <a:defRPr sz="1700"/>
            </a:lvl2pPr>
            <a:lvl3pPr marL="1295430" indent="0">
              <a:buNone/>
              <a:defRPr sz="1417"/>
            </a:lvl3pPr>
            <a:lvl4pPr marL="1943146" indent="0">
              <a:buNone/>
              <a:defRPr sz="1275"/>
            </a:lvl4pPr>
            <a:lvl5pPr marL="2590861" indent="0">
              <a:buNone/>
              <a:defRPr sz="1275"/>
            </a:lvl5pPr>
            <a:lvl6pPr marL="3238576" indent="0">
              <a:buNone/>
              <a:defRPr sz="1275"/>
            </a:lvl6pPr>
            <a:lvl7pPr marL="3886291" indent="0">
              <a:buNone/>
              <a:defRPr sz="1275"/>
            </a:lvl7pPr>
            <a:lvl8pPr marL="4534007" indent="0">
              <a:buNone/>
              <a:defRPr sz="1275"/>
            </a:lvl8pPr>
            <a:lvl9pPr marL="5181722" indent="0">
              <a:buNone/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C61-3296-43F5-82E4-82BDA02D6AC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26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994" y="-11996"/>
            <a:ext cx="12990557" cy="9739491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3600" y="863600"/>
            <a:ext cx="8992593" cy="1871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9" y="3060836"/>
            <a:ext cx="8992595" cy="5497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57449" y="8558599"/>
            <a:ext cx="969187" cy="517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3599" y="8558599"/>
            <a:ext cx="6549212" cy="517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29958" y="8558599"/>
            <a:ext cx="726237" cy="517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accent1"/>
                </a:solidFill>
              </a:defRPr>
            </a:lvl1pPr>
          </a:lstStyle>
          <a:p>
            <a:fld id="{5E82F5FA-47BF-495B-8E83-885DE276A6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84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647715" rtl="0" eaLnBrk="1" latinLnBrk="0" hangingPunct="1">
        <a:spcBef>
          <a:spcPct val="0"/>
        </a:spcBef>
        <a:buNone/>
        <a:defRPr sz="51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5786" indent="-485786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2537" indent="-404822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19288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67003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14719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62434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10149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57864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05580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1pPr>
      <a:lvl2pPr marL="647715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2pPr>
      <a:lvl3pPr marL="1295430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3pPr>
      <a:lvl4pPr marL="1943146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4pPr>
      <a:lvl5pPr marL="2590861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5pPr>
      <a:lvl6pPr marL="3238576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6pPr>
      <a:lvl7pPr marL="3886291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7pPr>
      <a:lvl8pPr marL="4534007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8pPr>
      <a:lvl9pPr marL="5181722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7832B0E4-8834-67AD-6361-DFC5F64D3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863601"/>
            <a:ext cx="8992593" cy="11747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tx1"/>
                </a:solidFill>
              </a:rPr>
              <a:t>Chapter 14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F501E250-9121-0DAB-C7EA-C809CE2FF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598" y="1809750"/>
            <a:ext cx="10033002" cy="52578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marL="0" indent="0" eaLnBrk="1" hangingPunct="1">
              <a:buNone/>
            </a:pPr>
            <a:r>
              <a:rPr lang="en-US" altLang="en-US" sz="5100" b="1" dirty="0">
                <a:solidFill>
                  <a:schemeClr val="accent2">
                    <a:lumMod val="75000"/>
                  </a:schemeClr>
                </a:solidFill>
              </a:rPr>
              <a:t>The Inquiry Training Model: Improving Questioning Skills and Analysis of Evidence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>
            <a:extLst>
              <a:ext uri="{FF2B5EF4-FFF2-40B4-BE49-F238E27FC236}">
                <a16:creationId xmlns:a16="http://schemas.microsoft.com/office/drawing/2014/main" id="{CB1F83F8-5326-BE91-B94F-D56DEB763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2397920"/>
            <a:ext cx="5142310" cy="474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1">
            <a:extLst>
              <a:ext uri="{FF2B5EF4-FFF2-40B4-BE49-F238E27FC236}">
                <a16:creationId xmlns:a16="http://schemas.microsoft.com/office/drawing/2014/main" id="{A0B3C4D4-D304-E162-9CA8-3275BABB45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5"/>
          <a:stretch/>
        </p:blipFill>
        <p:spPr bwMode="auto">
          <a:xfrm>
            <a:off x="1504360" y="2397919"/>
            <a:ext cx="8174033" cy="6705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2BD56-8FFD-68F9-8D81-6ECB63DD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19150"/>
            <a:ext cx="8992593" cy="1340418"/>
          </a:xfrm>
        </p:spPr>
        <p:txBody>
          <a:bodyPr>
            <a:normAutofit fontScale="90000"/>
          </a:bodyPr>
          <a:lstStyle/>
          <a:p>
            <a:r>
              <a:rPr kumimoji="0" lang="en-US" sz="3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14.2  Instructional and Nurturant Effects </a:t>
            </a:r>
            <a:br>
              <a:rPr kumimoji="0" lang="en-US" sz="3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3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of the Inquiry Training Model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5EF351-6101-4503-F0CC-4035B6391AC8}"/>
              </a:ext>
            </a:extLst>
          </p:cNvPr>
          <p:cNvSpPr txBox="1"/>
          <p:nvPr/>
        </p:nvSpPr>
        <p:spPr>
          <a:xfrm>
            <a:off x="1600200" y="1047750"/>
            <a:ext cx="80772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For the Instructor</a:t>
            </a:r>
          </a:p>
          <a:p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Planning needs to include assembling a collection of discrepant events, puzzling problems, and questions appropriate for students of different levels</a:t>
            </a:r>
            <a:r>
              <a:rPr lang="en-US" sz="4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231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4564FE-9528-B544-2D7D-BE07B2E76A4B}"/>
              </a:ext>
            </a:extLst>
          </p:cNvPr>
          <p:cNvSpPr txBox="1"/>
          <p:nvPr/>
        </p:nvSpPr>
        <p:spPr>
          <a:xfrm>
            <a:off x="896582" y="2190750"/>
            <a:ext cx="91440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Developed by Dick </a:t>
            </a:r>
            <a:r>
              <a:rPr lang="en-US" sz="3200" dirty="0" err="1"/>
              <a:t>Suchman</a:t>
            </a:r>
            <a:r>
              <a:rPr lang="en-US" sz="3200" dirty="0"/>
              <a:t> in the 1960’s.</a:t>
            </a:r>
          </a:p>
          <a:p>
            <a:endParaRPr lang="en-US" sz="3200" dirty="0"/>
          </a:p>
          <a:p>
            <a:r>
              <a:rPr lang="en-US" sz="3200" dirty="0"/>
              <a:t>To raise consciousness about causal reasoning.</a:t>
            </a:r>
          </a:p>
          <a:p>
            <a:endParaRPr lang="en-US" sz="3200" dirty="0"/>
          </a:p>
          <a:p>
            <a:r>
              <a:rPr lang="en-US" sz="3200" dirty="0"/>
              <a:t>To teach a strategy for resolving puzzling problems by formulating causal hypotheses based on information and identification of variables.</a:t>
            </a:r>
          </a:p>
          <a:p>
            <a:endParaRPr lang="en-US" sz="3200" dirty="0"/>
          </a:p>
          <a:p>
            <a:r>
              <a:rPr lang="en-US" sz="3200" dirty="0"/>
              <a:t>To provide a meta-analytic frame of reference for studying one’s modes of problem solving and how to improve them.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D719932-1904-E927-14AB-21ADFE088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522" y="895350"/>
            <a:ext cx="8992593" cy="8699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The Inquiry Training Model Rationale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0A9C-868A-E28C-0F7A-9FA9F7685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666750"/>
            <a:ext cx="9194800" cy="914401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From Cognitive and Social Psychology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3F13B-AE5F-7A20-BDB1-92771CA10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1962150"/>
            <a:ext cx="8992595" cy="6825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Confronted with something puzzling, something that conflicts with current understanding, people are motivated to resolve the conflict. </a:t>
            </a:r>
          </a:p>
          <a:p>
            <a:pPr marL="0" indent="0">
              <a:buNone/>
            </a:pP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Thus, presenting students with a “discrepant event,” gets their attention. What might they do next?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119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1BEED8-DAF1-1CC8-3BE3-53333C794216}"/>
              </a:ext>
            </a:extLst>
          </p:cNvPr>
          <p:cNvSpPr txBox="1"/>
          <p:nvPr/>
        </p:nvSpPr>
        <p:spPr>
          <a:xfrm>
            <a:off x="1143000" y="1047750"/>
            <a:ext cx="9067800" cy="8094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To solve a problem requires that the information in the problem setting and events be obtained and clarified. </a:t>
            </a:r>
          </a:p>
          <a:p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Then, variables need to be identified and clarified.</a:t>
            </a:r>
          </a:p>
          <a:p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Explanations or hypotheses can then be generated, and tested – seeing which inferences or hypotheses have the most persuasive warrants under them.</a:t>
            </a:r>
          </a:p>
        </p:txBody>
      </p:sp>
    </p:spTree>
    <p:extLst>
      <p:ext uri="{BB962C8B-B14F-4D97-AF65-F5344CB8AC3E}">
        <p14:creationId xmlns:p14="http://schemas.microsoft.com/office/powerpoint/2010/main" val="143402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F9D46-0589-98F5-B137-B7FFF8A24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1" y="863601"/>
            <a:ext cx="7010400" cy="147955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F6C0B-F60B-306B-58D7-C30E2C083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724150"/>
            <a:ext cx="9118601" cy="549776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 err="1">
                <a:solidFill>
                  <a:srgbClr val="1E1EE6"/>
                </a:solidFill>
              </a:rPr>
              <a:t>Suchman</a:t>
            </a:r>
            <a:r>
              <a:rPr lang="en-US" sz="4000" b="1" dirty="0">
                <a:solidFill>
                  <a:srgbClr val="1E1EE6"/>
                </a:solidFill>
              </a:rPr>
              <a:t> designed a format for lessons that constitute laboratory exercises.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81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438F9-D42B-69E7-1312-CA22D3AB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863601"/>
            <a:ext cx="8992593" cy="102235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Design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CA1E9-1AAA-9351-646D-D39524A7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836" y="1962150"/>
            <a:ext cx="9641764" cy="6444048"/>
          </a:xfrm>
        </p:spPr>
        <p:txBody>
          <a:bodyPr/>
          <a:lstStyle/>
          <a:p>
            <a:r>
              <a:rPr lang="en-US" sz="3200" dirty="0"/>
              <a:t>Students are presented with a discrepant event through a demonstration, a film, or a reading. Several examples are provided in Chapter Fourteen.</a:t>
            </a:r>
          </a:p>
          <a:p>
            <a:r>
              <a:rPr lang="en-US" sz="3200" dirty="0"/>
              <a:t>They ask questions and the instructor responds in much the same fashion as the parlor game “twenty questions.”</a:t>
            </a:r>
          </a:p>
          <a:p>
            <a:r>
              <a:rPr lang="en-US" sz="3200" dirty="0"/>
              <a:t>The instructor frequently reframes questions, guiding the students toward inquiring into facts, developing variables, and developing hypotheses based on information and in terms of variables.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47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0077B-139F-3BBA-4110-749C5AC8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863601"/>
            <a:ext cx="8992593" cy="117475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Learning to Inquire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08D74-A107-4BFD-4856-29E84DAC6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19350"/>
            <a:ext cx="8992595" cy="5497762"/>
          </a:xfrm>
        </p:spPr>
        <p:txBody>
          <a:bodyPr>
            <a:normAutofit/>
          </a:bodyPr>
          <a:lstStyle/>
          <a:p>
            <a:r>
              <a:rPr lang="en-US" sz="3600" dirty="0"/>
              <a:t>After several sessions, students become  more adept at collecting data and proceeding to frame possible causal relationships – their inquiry becomes more disciplined.</a:t>
            </a:r>
          </a:p>
          <a:p>
            <a:r>
              <a:rPr lang="en-US" sz="3600" dirty="0"/>
              <a:t>They  become more aware of how they think. </a:t>
            </a:r>
          </a:p>
        </p:txBody>
      </p:sp>
    </p:spTree>
    <p:extLst>
      <p:ext uri="{BB962C8B-B14F-4D97-AF65-F5344CB8AC3E}">
        <p14:creationId xmlns:p14="http://schemas.microsoft.com/office/powerpoint/2010/main" val="398444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24A5F-687B-A20A-9F0F-CC8553C9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Learning to Inquire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449B3-7A56-47FE-8B19-20F53D7AD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616" y="2266950"/>
            <a:ext cx="10142184" cy="6324600"/>
          </a:xfrm>
        </p:spPr>
        <p:txBody>
          <a:bodyPr/>
          <a:lstStyle/>
          <a:p>
            <a:r>
              <a:rPr lang="en-US" sz="3600" dirty="0"/>
              <a:t>They reduce “jumping to conclusions” and defending ideas through rhetoric rather than investigation.</a:t>
            </a:r>
          </a:p>
          <a:p>
            <a:r>
              <a:rPr lang="en-US" sz="3600" dirty="0"/>
              <a:t>When inquiry training has been part of their “thinking repertoire,” they find problems and discrepancies on their own.</a:t>
            </a:r>
          </a:p>
          <a:p>
            <a:r>
              <a:rPr lang="en-US" sz="3600" dirty="0"/>
              <a:t>As they master the process, they can take leadership in inquiry training sessions in their classroom.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080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136A4DFB-1D08-9373-4140-69F0DF586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61950"/>
            <a:ext cx="9448800" cy="914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in the Curriculum</a:t>
            </a:r>
          </a:p>
          <a:p>
            <a:pPr eaLnBrk="1" hangingPunct="1"/>
            <a:endParaRPr lang="en-US" alt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Inquiry training is part of a curriculum, not a stand-alone model.  </a:t>
            </a:r>
          </a:p>
          <a:p>
            <a:pPr eaLnBrk="1" hangingPunct="1"/>
            <a:endParaRPr lang="en-US" alt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outcomes are applicable to virtually all curriculum areas. Sessions can be interrupted while information is sought.</a:t>
            </a:r>
          </a:p>
          <a:p>
            <a:pPr eaLnBrk="1" hangingPunct="1"/>
            <a:endParaRPr lang="en-US" alt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 best above the primary level, but some teachers do very will with primary students.</a:t>
            </a:r>
            <a:endParaRPr lang="en-US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8002</TotalTime>
  <Words>455</Words>
  <Application>Microsoft Office PowerPoint</Application>
  <PresentationFormat>Custom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Facet</vt:lpstr>
      <vt:lpstr>Chapter 14</vt:lpstr>
      <vt:lpstr>The Inquiry Training Model Rationale  </vt:lpstr>
      <vt:lpstr>From Cognitive and Social Psychology </vt:lpstr>
      <vt:lpstr>PowerPoint Presentation</vt:lpstr>
      <vt:lpstr>Design</vt:lpstr>
      <vt:lpstr>Design (Cont’d)</vt:lpstr>
      <vt:lpstr>Learning to Inquire</vt:lpstr>
      <vt:lpstr>Learning to Inquire (Cont’d)</vt:lpstr>
      <vt:lpstr>PowerPoint Presentation</vt:lpstr>
      <vt:lpstr>Figure 14.2  Instructional and Nurturant Effects                       of the Inquiry Training Model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Emily Calhoun</dc:creator>
  <cp:lastModifiedBy>Emily Calhoun</cp:lastModifiedBy>
  <cp:revision>163</cp:revision>
  <dcterms:modified xsi:type="dcterms:W3CDTF">2024-07-14T20:17:20Z</dcterms:modified>
</cp:coreProperties>
</file>