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5" r:id="rId5"/>
    <p:sldId id="261" r:id="rId6"/>
    <p:sldId id="259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C1C1C"/>
    <a:srgbClr val="4D4D4D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FA5EFC2F-8D61-4E59-9B15-313B07009D55}"/>
    <pc:docChg chg="undo custSel addSld delSld modSld">
      <pc:chgData name="Emily Calhoun" userId="ef1a48b253f9cf4d" providerId="LiveId" clId="{FA5EFC2F-8D61-4E59-9B15-313B07009D55}" dt="2024-07-13T20:44:13.201" v="1038" actId="20577"/>
      <pc:docMkLst>
        <pc:docMk/>
      </pc:docMkLst>
      <pc:sldChg chg="modSp mod modClrScheme chgLayout">
        <pc:chgData name="Emily Calhoun" userId="ef1a48b253f9cf4d" providerId="LiveId" clId="{FA5EFC2F-8D61-4E59-9B15-313B07009D55}" dt="2024-07-13T19:53:47.932" v="45" actId="113"/>
        <pc:sldMkLst>
          <pc:docMk/>
          <pc:sldMk cId="0" sldId="256"/>
        </pc:sldMkLst>
        <pc:spChg chg="mod ord">
          <ac:chgData name="Emily Calhoun" userId="ef1a48b253f9cf4d" providerId="LiveId" clId="{FA5EFC2F-8D61-4E59-9B15-313B07009D55}" dt="2024-07-13T19:53:47.932" v="45" actId="113"/>
          <ac:spMkLst>
            <pc:docMk/>
            <pc:sldMk cId="0" sldId="256"/>
            <ac:spMk id="3074" creationId="{76D40BF9-D678-77D4-B5AF-9F2579F6AC5A}"/>
          </ac:spMkLst>
        </pc:spChg>
        <pc:spChg chg="mod ord">
          <ac:chgData name="Emily Calhoun" userId="ef1a48b253f9cf4d" providerId="LiveId" clId="{FA5EFC2F-8D61-4E59-9B15-313B07009D55}" dt="2024-07-13T19:53:11.529" v="26" actId="113"/>
          <ac:spMkLst>
            <pc:docMk/>
            <pc:sldMk cId="0" sldId="256"/>
            <ac:spMk id="3075" creationId="{73AAD9D2-4D0C-05C0-E802-71600E584F73}"/>
          </ac:spMkLst>
        </pc:spChg>
      </pc:sldChg>
      <pc:sldChg chg="modSp mod">
        <pc:chgData name="Emily Calhoun" userId="ef1a48b253f9cf4d" providerId="LiveId" clId="{FA5EFC2F-8D61-4E59-9B15-313B07009D55}" dt="2024-07-13T19:54:59.244" v="51" actId="255"/>
        <pc:sldMkLst>
          <pc:docMk/>
          <pc:sldMk cId="0" sldId="257"/>
        </pc:sldMkLst>
        <pc:spChg chg="mod">
          <ac:chgData name="Emily Calhoun" userId="ef1a48b253f9cf4d" providerId="LiveId" clId="{FA5EFC2F-8D61-4E59-9B15-313B07009D55}" dt="2024-07-13T19:54:59.244" v="51" actId="255"/>
          <ac:spMkLst>
            <pc:docMk/>
            <pc:sldMk cId="0" sldId="257"/>
            <ac:spMk id="4098" creationId="{60EC1025-125E-2C2F-E9AB-5FDB77A60C08}"/>
          </ac:spMkLst>
        </pc:spChg>
      </pc:sldChg>
      <pc:sldChg chg="addSp delSp modSp mod modClrScheme chgLayout">
        <pc:chgData name="Emily Calhoun" userId="ef1a48b253f9cf4d" providerId="LiveId" clId="{FA5EFC2F-8D61-4E59-9B15-313B07009D55}" dt="2024-07-13T19:59:34.783" v="80" actId="207"/>
        <pc:sldMkLst>
          <pc:docMk/>
          <pc:sldMk cId="0" sldId="258"/>
        </pc:sldMkLst>
        <pc:spChg chg="add mod ord">
          <ac:chgData name="Emily Calhoun" userId="ef1a48b253f9cf4d" providerId="LiveId" clId="{FA5EFC2F-8D61-4E59-9B15-313B07009D55}" dt="2024-07-13T19:58:04.387" v="71" actId="207"/>
          <ac:spMkLst>
            <pc:docMk/>
            <pc:sldMk cId="0" sldId="258"/>
            <ac:spMk id="2" creationId="{74B00018-D4EF-5742-5C1D-884FD27301BA}"/>
          </ac:spMkLst>
        </pc:spChg>
        <pc:spChg chg="add del mod ord">
          <ac:chgData name="Emily Calhoun" userId="ef1a48b253f9cf4d" providerId="LiveId" clId="{FA5EFC2F-8D61-4E59-9B15-313B07009D55}" dt="2024-07-13T19:56:52.716" v="60" actId="21"/>
          <ac:spMkLst>
            <pc:docMk/>
            <pc:sldMk cId="0" sldId="258"/>
            <ac:spMk id="3" creationId="{AC18CDBE-8CD7-5FA5-A5ED-AA5A8ADF0E31}"/>
          </ac:spMkLst>
        </pc:spChg>
        <pc:spChg chg="mod">
          <ac:chgData name="Emily Calhoun" userId="ef1a48b253f9cf4d" providerId="LiveId" clId="{FA5EFC2F-8D61-4E59-9B15-313B07009D55}" dt="2024-07-13T19:59:34.783" v="80" actId="207"/>
          <ac:spMkLst>
            <pc:docMk/>
            <pc:sldMk cId="0" sldId="258"/>
            <ac:spMk id="5122" creationId="{0751D6B7-2BBA-933D-B552-925DA7D493A0}"/>
          </ac:spMkLst>
        </pc:spChg>
      </pc:sldChg>
      <pc:sldChg chg="addSp delSp modSp mod modClrScheme chgLayout">
        <pc:chgData name="Emily Calhoun" userId="ef1a48b253f9cf4d" providerId="LiveId" clId="{FA5EFC2F-8D61-4E59-9B15-313B07009D55}" dt="2024-07-13T20:15:30.482" v="486" actId="20577"/>
        <pc:sldMkLst>
          <pc:docMk/>
          <pc:sldMk cId="0" sldId="259"/>
        </pc:sldMkLst>
        <pc:spChg chg="add mod ord">
          <ac:chgData name="Emily Calhoun" userId="ef1a48b253f9cf4d" providerId="LiveId" clId="{FA5EFC2F-8D61-4E59-9B15-313B07009D55}" dt="2024-07-13T20:13:56.647" v="392" actId="113"/>
          <ac:spMkLst>
            <pc:docMk/>
            <pc:sldMk cId="0" sldId="259"/>
            <ac:spMk id="2" creationId="{8C28A56E-C8D3-0789-9B7C-12D3ECEBD695}"/>
          </ac:spMkLst>
        </pc:spChg>
        <pc:spChg chg="add del mod ord">
          <ac:chgData name="Emily Calhoun" userId="ef1a48b253f9cf4d" providerId="LiveId" clId="{FA5EFC2F-8D61-4E59-9B15-313B07009D55}" dt="2024-07-13T20:11:14.260" v="343"/>
          <ac:spMkLst>
            <pc:docMk/>
            <pc:sldMk cId="0" sldId="259"/>
            <ac:spMk id="3" creationId="{192C95A0-E57C-6D0D-D841-2AD68714E7FC}"/>
          </ac:spMkLst>
        </pc:spChg>
        <pc:spChg chg="add mod">
          <ac:chgData name="Emily Calhoun" userId="ef1a48b253f9cf4d" providerId="LiveId" clId="{FA5EFC2F-8D61-4E59-9B15-313B07009D55}" dt="2024-07-13T20:15:30.482" v="486" actId="20577"/>
          <ac:spMkLst>
            <pc:docMk/>
            <pc:sldMk cId="0" sldId="259"/>
            <ac:spMk id="4" creationId="{5B684D3C-26F1-FD8A-69CE-D0913E91B7EB}"/>
          </ac:spMkLst>
        </pc:spChg>
        <pc:spChg chg="add del">
          <ac:chgData name="Emily Calhoun" userId="ef1a48b253f9cf4d" providerId="LiveId" clId="{FA5EFC2F-8D61-4E59-9B15-313B07009D55}" dt="2024-07-13T20:10:59.984" v="341" actId="21"/>
          <ac:spMkLst>
            <pc:docMk/>
            <pc:sldMk cId="0" sldId="259"/>
            <ac:spMk id="7170" creationId="{EF9533F3-EE4C-1ADD-89C4-773BF0537B66}"/>
          </ac:spMkLst>
        </pc:spChg>
      </pc:sldChg>
      <pc:sldChg chg="modSp mod">
        <pc:chgData name="Emily Calhoun" userId="ef1a48b253f9cf4d" providerId="LiveId" clId="{FA5EFC2F-8D61-4E59-9B15-313B07009D55}" dt="2024-07-13T20:09:51.808" v="337" actId="14100"/>
        <pc:sldMkLst>
          <pc:docMk/>
          <pc:sldMk cId="0" sldId="261"/>
        </pc:sldMkLst>
        <pc:spChg chg="mod">
          <ac:chgData name="Emily Calhoun" userId="ef1a48b253f9cf4d" providerId="LiveId" clId="{FA5EFC2F-8D61-4E59-9B15-313B07009D55}" dt="2024-07-13T20:09:32.218" v="335" actId="255"/>
          <ac:spMkLst>
            <pc:docMk/>
            <pc:sldMk cId="0" sldId="261"/>
            <ac:spMk id="6146" creationId="{F57DBE74-056A-558A-1338-3EFD69EE173D}"/>
          </ac:spMkLst>
        </pc:spChg>
        <pc:spChg chg="mod">
          <ac:chgData name="Emily Calhoun" userId="ef1a48b253f9cf4d" providerId="LiveId" clId="{FA5EFC2F-8D61-4E59-9B15-313B07009D55}" dt="2024-07-13T20:09:51.808" v="337" actId="14100"/>
          <ac:spMkLst>
            <pc:docMk/>
            <pc:sldMk cId="0" sldId="261"/>
            <ac:spMk id="6147" creationId="{ACC7F16B-4012-2B23-4924-B72A9D75D2F7}"/>
          </ac:spMkLst>
        </pc:spChg>
      </pc:sldChg>
      <pc:sldChg chg="modSp mod">
        <pc:chgData name="Emily Calhoun" userId="ef1a48b253f9cf4d" providerId="LiveId" clId="{FA5EFC2F-8D61-4E59-9B15-313B07009D55}" dt="2024-07-13T20:16:16.546" v="488" actId="207"/>
        <pc:sldMkLst>
          <pc:docMk/>
          <pc:sldMk cId="0" sldId="262"/>
        </pc:sldMkLst>
        <pc:spChg chg="mod">
          <ac:chgData name="Emily Calhoun" userId="ef1a48b253f9cf4d" providerId="LiveId" clId="{FA5EFC2F-8D61-4E59-9B15-313B07009D55}" dt="2024-07-13T20:16:16.546" v="488" actId="207"/>
          <ac:spMkLst>
            <pc:docMk/>
            <pc:sldMk cId="0" sldId="262"/>
            <ac:spMk id="8194" creationId="{8ED4DA28-8DDB-BBC6-BF4E-0F0B67220F0E}"/>
          </ac:spMkLst>
        </pc:spChg>
      </pc:sldChg>
      <pc:sldChg chg="modSp del">
        <pc:chgData name="Emily Calhoun" userId="ef1a48b253f9cf4d" providerId="LiveId" clId="{FA5EFC2F-8D61-4E59-9B15-313B07009D55}" dt="2024-07-13T20:17:35.849" v="489" actId="2696"/>
        <pc:sldMkLst>
          <pc:docMk/>
          <pc:sldMk cId="0" sldId="263"/>
        </pc:sldMkLst>
        <pc:spChg chg="mod">
          <ac:chgData name="Emily Calhoun" userId="ef1a48b253f9cf4d" providerId="LiveId" clId="{FA5EFC2F-8D61-4E59-9B15-313B07009D55}" dt="2024-07-13T19:52:06.534" v="0"/>
          <ac:spMkLst>
            <pc:docMk/>
            <pc:sldMk cId="0" sldId="263"/>
            <ac:spMk id="9218" creationId="{40D09195-22F7-C260-9ABC-8D95CF24D024}"/>
          </ac:spMkLst>
        </pc:spChg>
        <pc:spChg chg="mod">
          <ac:chgData name="Emily Calhoun" userId="ef1a48b253f9cf4d" providerId="LiveId" clId="{FA5EFC2F-8D61-4E59-9B15-313B07009D55}" dt="2024-07-13T19:52:06.534" v="0"/>
          <ac:spMkLst>
            <pc:docMk/>
            <pc:sldMk cId="0" sldId="263"/>
            <ac:spMk id="9219" creationId="{9E926507-F030-C3E8-ABD2-20654575D015}"/>
          </ac:spMkLst>
        </pc:spChg>
      </pc:sldChg>
      <pc:sldChg chg="modSp add del mod">
        <pc:chgData name="Emily Calhoun" userId="ef1a48b253f9cf4d" providerId="LiveId" clId="{FA5EFC2F-8D61-4E59-9B15-313B07009D55}" dt="2024-07-13T20:06:10.330" v="291" actId="2696"/>
        <pc:sldMkLst>
          <pc:docMk/>
          <pc:sldMk cId="576747245" sldId="264"/>
        </pc:sldMkLst>
        <pc:spChg chg="mod">
          <ac:chgData name="Emily Calhoun" userId="ef1a48b253f9cf4d" providerId="LiveId" clId="{FA5EFC2F-8D61-4E59-9B15-313B07009D55}" dt="2024-07-13T20:03:11.966" v="181" actId="207"/>
          <ac:spMkLst>
            <pc:docMk/>
            <pc:sldMk cId="576747245" sldId="264"/>
            <ac:spMk id="5122" creationId="{0751D6B7-2BBA-933D-B552-925DA7D493A0}"/>
          </ac:spMkLst>
        </pc:spChg>
      </pc:sldChg>
      <pc:sldChg chg="modSp add mod">
        <pc:chgData name="Emily Calhoun" userId="ef1a48b253f9cf4d" providerId="LiveId" clId="{FA5EFC2F-8D61-4E59-9B15-313B07009D55}" dt="2024-07-13T20:06:01.480" v="290" actId="6549"/>
        <pc:sldMkLst>
          <pc:docMk/>
          <pc:sldMk cId="2178013378" sldId="265"/>
        </pc:sldMkLst>
        <pc:spChg chg="mod">
          <ac:chgData name="Emily Calhoun" userId="ef1a48b253f9cf4d" providerId="LiveId" clId="{FA5EFC2F-8D61-4E59-9B15-313B07009D55}" dt="2024-07-13T20:06:01.480" v="290" actId="6549"/>
          <ac:spMkLst>
            <pc:docMk/>
            <pc:sldMk cId="2178013378" sldId="265"/>
            <ac:spMk id="5122" creationId="{0751D6B7-2BBA-933D-B552-925DA7D493A0}"/>
          </ac:spMkLst>
        </pc:spChg>
      </pc:sldChg>
      <pc:sldChg chg="addSp delSp modSp new mod modClrScheme chgLayout">
        <pc:chgData name="Emily Calhoun" userId="ef1a48b253f9cf4d" providerId="LiveId" clId="{FA5EFC2F-8D61-4E59-9B15-313B07009D55}" dt="2024-07-13T20:44:13.201" v="1038" actId="20577"/>
        <pc:sldMkLst>
          <pc:docMk/>
          <pc:sldMk cId="3206832504" sldId="266"/>
        </pc:sldMkLst>
        <pc:spChg chg="add mod">
          <ac:chgData name="Emily Calhoun" userId="ef1a48b253f9cf4d" providerId="LiveId" clId="{FA5EFC2F-8D61-4E59-9B15-313B07009D55}" dt="2024-07-13T20:41:58.781" v="978" actId="14100"/>
          <ac:spMkLst>
            <pc:docMk/>
            <pc:sldMk cId="3206832504" sldId="266"/>
            <ac:spMk id="2" creationId="{AAAC3207-3FEC-4A52-307D-FF479DF02C7B}"/>
          </ac:spMkLst>
        </pc:spChg>
        <pc:spChg chg="add del mod">
          <ac:chgData name="Emily Calhoun" userId="ef1a48b253f9cf4d" providerId="LiveId" clId="{FA5EFC2F-8D61-4E59-9B15-313B07009D55}" dt="2024-07-13T20:33:24.831" v="581"/>
          <ac:spMkLst>
            <pc:docMk/>
            <pc:sldMk cId="3206832504" sldId="266"/>
            <ac:spMk id="3" creationId="{0EEBB6C3-ECC6-4002-634E-AE79976EFB27}"/>
          </ac:spMkLst>
        </pc:spChg>
        <pc:spChg chg="add mod">
          <ac:chgData name="Emily Calhoun" userId="ef1a48b253f9cf4d" providerId="LiveId" clId="{FA5EFC2F-8D61-4E59-9B15-313B07009D55}" dt="2024-07-13T20:44:13.201" v="1038" actId="20577"/>
          <ac:spMkLst>
            <pc:docMk/>
            <pc:sldMk cId="3206832504" sldId="266"/>
            <ac:spMk id="8" creationId="{2E0F55BD-AE76-9F3A-E6FC-5568E0F01CAC}"/>
          </ac:spMkLst>
        </pc:spChg>
        <pc:graphicFrameChg chg="add mod modGraphic">
          <ac:chgData name="Emily Calhoun" userId="ef1a48b253f9cf4d" providerId="LiveId" clId="{FA5EFC2F-8D61-4E59-9B15-313B07009D55}" dt="2024-07-13T20:33:19.798" v="580"/>
          <ac:graphicFrameMkLst>
            <pc:docMk/>
            <pc:sldMk cId="3206832504" sldId="266"/>
            <ac:graphicFrameMk id="5" creationId="{D2A70C61-55D9-C0E5-8FD3-55E2A4830655}"/>
          </ac:graphicFrameMkLst>
        </pc:graphicFrameChg>
        <pc:graphicFrameChg chg="add del mod modGraphic">
          <ac:chgData name="Emily Calhoun" userId="ef1a48b253f9cf4d" providerId="LiveId" clId="{FA5EFC2F-8D61-4E59-9B15-313B07009D55}" dt="2024-07-13T20:36:11.074" v="592" actId="21"/>
          <ac:graphicFrameMkLst>
            <pc:docMk/>
            <pc:sldMk cId="3206832504" sldId="266"/>
            <ac:graphicFrameMk id="6" creationId="{90325BA9-EA7B-4D7E-0665-454377B802EC}"/>
          </ac:graphicFrameMkLst>
        </pc:graphicFrameChg>
        <pc:picChg chg="add mod">
          <ac:chgData name="Emily Calhoun" userId="ef1a48b253f9cf4d" providerId="LiveId" clId="{FA5EFC2F-8D61-4E59-9B15-313B07009D55}" dt="2024-07-13T20:30:00.332" v="542"/>
          <ac:picMkLst>
            <pc:docMk/>
            <pc:sldMk cId="3206832504" sldId="266"/>
            <ac:picMk id="4" creationId="{2388A0DB-49D5-A368-4128-E9786413B8D1}"/>
          </ac:picMkLst>
        </pc:picChg>
      </pc:sldChg>
      <pc:sldChg chg="addSp delSp modSp add mod">
        <pc:chgData name="Emily Calhoun" userId="ef1a48b253f9cf4d" providerId="LiveId" clId="{FA5EFC2F-8D61-4E59-9B15-313B07009D55}" dt="2024-07-13T20:26:46.038" v="540" actId="1076"/>
        <pc:sldMkLst>
          <pc:docMk/>
          <pc:sldMk cId="579650509" sldId="267"/>
        </pc:sldMkLst>
        <pc:spChg chg="mod">
          <ac:chgData name="Emily Calhoun" userId="ef1a48b253f9cf4d" providerId="LiveId" clId="{FA5EFC2F-8D61-4E59-9B15-313B07009D55}" dt="2024-07-13T20:25:16.204" v="525" actId="14100"/>
          <ac:spMkLst>
            <pc:docMk/>
            <pc:sldMk cId="579650509" sldId="267"/>
            <ac:spMk id="2" creationId="{AAAC3207-3FEC-4A52-307D-FF479DF02C7B}"/>
          </ac:spMkLst>
        </pc:spChg>
        <pc:spChg chg="del mod">
          <ac:chgData name="Emily Calhoun" userId="ef1a48b253f9cf4d" providerId="LiveId" clId="{FA5EFC2F-8D61-4E59-9B15-313B07009D55}" dt="2024-07-13T20:25:44.204" v="528"/>
          <ac:spMkLst>
            <pc:docMk/>
            <pc:sldMk cId="579650509" sldId="267"/>
            <ac:spMk id="3" creationId="{0EEBB6C3-ECC6-4002-634E-AE79976EFB27}"/>
          </ac:spMkLst>
        </pc:spChg>
        <pc:picChg chg="add mod">
          <ac:chgData name="Emily Calhoun" userId="ef1a48b253f9cf4d" providerId="LiveId" clId="{FA5EFC2F-8D61-4E59-9B15-313B07009D55}" dt="2024-07-13T20:26:46.038" v="540" actId="1076"/>
          <ac:picMkLst>
            <pc:docMk/>
            <pc:sldMk cId="579650509" sldId="267"/>
            <ac:picMk id="4" creationId="{A38E3A93-0515-1872-EC12-823FA7AFBE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D3D7-7856-4331-B1E2-7809105BC4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42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7EC8-26F9-4FE4-9DB8-1D2D631468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4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7EC8-26F9-4FE4-9DB8-1D2D631468C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896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7EC8-26F9-4FE4-9DB8-1D2D631468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359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7EC8-26F9-4FE4-9DB8-1D2D631468C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8405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7EC8-26F9-4FE4-9DB8-1D2D631468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2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114F-966C-4E5C-8F97-21EF3B8F61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978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E4F77-3C6A-40CF-9940-E85B8F007C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0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612AB-4ABC-48E1-8842-5E402658F4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82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2FAA-2290-423A-AC36-2D7BDE7012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93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FDF-B56A-4C40-999B-E964043E24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06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0DA5-5EF4-4D8C-866C-2BB4D0DACFB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21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C07-52DD-4505-A651-14EB911B5F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99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62FC-E774-4C71-8735-80E91ADDA5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52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B0945-D57C-4701-AECF-127B27C386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12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2299-39E1-48CC-9D58-77610EEFCE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75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AA7EC8-26F9-4FE4-9DB8-1D2D631468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86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76D40BF9-D678-77D4-B5AF-9F2579F6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</a:rPr>
              <a:t>Chapter Eleven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73AAD9D2-4D0C-05C0-E802-71600E584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6000" b="1" dirty="0">
                <a:solidFill>
                  <a:schemeClr val="accent2">
                    <a:lumMod val="75000"/>
                  </a:schemeClr>
                </a:solidFill>
              </a:rPr>
              <a:t>Group Investigation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60EC1025-125E-2C2F-E9AB-5FDB77A60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69342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olidFill>
                  <a:srgbClr val="1C1C1C"/>
                </a:solidFill>
                <a:latin typeface="+mn-lt"/>
              </a:rPr>
              <a:t>How about teaching so that …</a:t>
            </a:r>
          </a:p>
          <a:p>
            <a:endParaRPr lang="en-US" altLang="en-US" sz="3200" b="1" dirty="0">
              <a:solidFill>
                <a:srgbClr val="1C1C1C"/>
              </a:solidFill>
              <a:latin typeface="+mn-lt"/>
            </a:endParaRPr>
          </a:p>
          <a:p>
            <a:r>
              <a:rPr lang="en-US" altLang="en-US" sz="3200" b="1" dirty="0">
                <a:solidFill>
                  <a:srgbClr val="1C1C1C"/>
                </a:solidFill>
                <a:latin typeface="+mn-lt"/>
              </a:rPr>
              <a:t>Students are prepared for democratic citizenship,</a:t>
            </a:r>
          </a:p>
          <a:p>
            <a:endParaRPr lang="en-US" altLang="en-US" sz="3200" b="1" dirty="0">
              <a:solidFill>
                <a:srgbClr val="1C1C1C"/>
              </a:solidFill>
              <a:latin typeface="+mn-lt"/>
            </a:endParaRPr>
          </a:p>
          <a:p>
            <a:r>
              <a:rPr lang="en-US" altLang="en-US" sz="3200" b="1" dirty="0">
                <a:solidFill>
                  <a:srgbClr val="1C1C1C"/>
                </a:solidFill>
                <a:latin typeface="+mn-lt"/>
              </a:rPr>
              <a:t>Learn how to organize to attack tough problems, dilemmas, and puzzling events and perplexing information,</a:t>
            </a:r>
          </a:p>
          <a:p>
            <a:endParaRPr lang="en-US" altLang="en-US" sz="3200" b="1" dirty="0">
              <a:solidFill>
                <a:srgbClr val="1C1C1C"/>
              </a:solidFill>
              <a:latin typeface="+mn-lt"/>
            </a:endParaRPr>
          </a:p>
          <a:p>
            <a:r>
              <a:rPr lang="en-US" altLang="en-US" sz="3200" b="1" dirty="0">
                <a:solidFill>
                  <a:srgbClr val="1C1C1C"/>
                </a:solidFill>
                <a:latin typeface="+mn-lt"/>
              </a:rPr>
              <a:t>Develop social commitment.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>
            <a:extLst>
              <a:ext uri="{FF2B5EF4-FFF2-40B4-BE49-F238E27FC236}">
                <a16:creationId xmlns:a16="http://schemas.microsoft.com/office/drawing/2014/main" id="{0751D6B7-2BBA-933D-B552-925DA7D49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04" y="2209800"/>
            <a:ext cx="6972300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Problem-solving-centered, democratic-process, investigation-oriented teaching and learning arose and have been kept alive and well by Western philosophers and scientists for more than 2000 years.</a:t>
            </a:r>
          </a:p>
          <a:p>
            <a:endParaRPr lang="en-US" altLang="en-US" sz="2600" b="1" dirty="0">
              <a:solidFill>
                <a:srgbClr val="1C1C1C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B00018-D4EF-5742-5C1D-884FD273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09600"/>
            <a:ext cx="7162800" cy="8382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altLang="en-US" sz="3400" b="1" dirty="0">
                <a:solidFill>
                  <a:schemeClr val="accent2">
                    <a:lumMod val="75000"/>
                  </a:schemeClr>
                </a:solidFill>
              </a:rPr>
              <a:t>The origins of group investigation</a:t>
            </a:r>
            <a:endParaRPr lang="en-US" sz="3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>
            <a:extLst>
              <a:ext uri="{FF2B5EF4-FFF2-40B4-BE49-F238E27FC236}">
                <a16:creationId xmlns:a16="http://schemas.microsoft.com/office/drawing/2014/main" id="{0751D6B7-2BBA-933D-B552-925DA7D49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70866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Familiar names of these “originators--  Plato, 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   Aristotle, 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      Marcus Aurelius, 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         Jean Jacques Rousseau, 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             Thomas Jefferson, 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                William James, 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                   John Dewey, 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                      Herb </a:t>
            </a:r>
            <a:r>
              <a:rPr lang="en-US" altLang="en-US" sz="2800" b="1" dirty="0" err="1">
                <a:solidFill>
                  <a:schemeClr val="accent2">
                    <a:lumMod val="75000"/>
                  </a:schemeClr>
                </a:solidFill>
              </a:rPr>
              <a:t>Thelen</a:t>
            </a:r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--</a:t>
            </a: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are now succeeded by the creators of the source documents for the new curriculums in science and mathematics (and STEM) and social studies. </a:t>
            </a:r>
          </a:p>
        </p:txBody>
      </p:sp>
    </p:spTree>
    <p:extLst>
      <p:ext uri="{BB962C8B-B14F-4D97-AF65-F5344CB8AC3E}">
        <p14:creationId xmlns:p14="http://schemas.microsoft.com/office/powerpoint/2010/main" val="217801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57DBE74-056A-558A-1338-3EFD69EE1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609600"/>
            <a:ext cx="8229601" cy="1320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200" b="1" dirty="0">
                <a:solidFill>
                  <a:schemeClr val="accent2">
                    <a:lumMod val="75000"/>
                  </a:schemeClr>
                </a:solidFill>
              </a:rPr>
              <a:t>Learning Group Investigation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CC7F16B-4012-2B23-4924-B72A9D75D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828800"/>
            <a:ext cx="6858000" cy="388077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5400" b="1" dirty="0">
                <a:solidFill>
                  <a:srgbClr val="0000FF"/>
                </a:solidFill>
              </a:rPr>
              <a:t>Requires </a:t>
            </a:r>
          </a:p>
          <a:p>
            <a:pPr marL="0" indent="0" eaLnBrk="1" hangingPunct="1">
              <a:buNone/>
            </a:pPr>
            <a:r>
              <a:rPr lang="en-US" altLang="en-US" sz="5400" b="1" dirty="0">
                <a:solidFill>
                  <a:srgbClr val="0000FF"/>
                </a:solidFill>
              </a:rPr>
              <a:t>     substantial </a:t>
            </a:r>
          </a:p>
          <a:p>
            <a:pPr marL="0" indent="0" eaLnBrk="1" hangingPunct="1">
              <a:buNone/>
            </a:pPr>
            <a:r>
              <a:rPr lang="en-US" altLang="en-US" sz="5400" b="1" dirty="0">
                <a:solidFill>
                  <a:srgbClr val="0000FF"/>
                </a:solidFill>
              </a:rPr>
              <a:t>               study!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A56E-C8D3-0789-9B7C-12D3ECEBD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381000"/>
            <a:ext cx="6347713" cy="838200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 Useful Teaching Sequence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5B684D3C-26F1-FD8A-69CE-D0913E91B7E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624840" y="1447800"/>
            <a:ext cx="6690360" cy="404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1C1C1C"/>
                </a:solidFill>
                <a:latin typeface="+mn-lt"/>
              </a:rPr>
              <a:t>Use Learning Inductively (Chapter Three) and Scientific Inquiry (Chapter Four) to help the students learn to gather and organize data and generate hypotheses and explanations. </a:t>
            </a:r>
          </a:p>
          <a:p>
            <a:r>
              <a:rPr lang="en-US" altLang="en-US" sz="2400" b="1" dirty="0">
                <a:solidFill>
                  <a:srgbClr val="1C1C1C"/>
                </a:solidFill>
                <a:latin typeface="+mn-lt"/>
              </a:rPr>
              <a:t>Use Partners in Learning (Chapter Ten) to strengthen students cooperative learning processes.</a:t>
            </a:r>
          </a:p>
          <a:p>
            <a:r>
              <a:rPr lang="en-US" altLang="en-US" sz="2400" b="1" dirty="0">
                <a:solidFill>
                  <a:srgbClr val="1C1C1C"/>
                </a:solidFill>
                <a:latin typeface="+mn-lt"/>
              </a:rPr>
              <a:t>And, then, develop Group Investigation Units of Study.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>
            <a:extLst>
              <a:ext uri="{FF2B5EF4-FFF2-40B4-BE49-F238E27FC236}">
                <a16:creationId xmlns:a16="http://schemas.microsoft.com/office/drawing/2014/main" id="{8ED4DA28-8DDB-BBC6-BF4E-0F0B67220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6858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Group Investigation Units are good-sized.</a:t>
            </a:r>
          </a:p>
          <a:p>
            <a:endParaRPr lang="en-US" altLang="en-US" sz="2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They can be done in a week. More often, longer. They can even take a semester.</a:t>
            </a:r>
          </a:p>
          <a:p>
            <a:endParaRPr lang="en-US" altLang="en-US" sz="2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</a:rPr>
              <a:t>They can result in a doctoral thesis.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C3207-3FEC-4A52-307D-FF479DF02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7239000" cy="533400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Table 11.1  Syntax of Group Investigation Model</a:t>
            </a:r>
            <a:br>
              <a:rPr lang="en-US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sz="26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0F55BD-AE76-9F3A-E6FC-5568E0F01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094118"/>
            <a:ext cx="6987940" cy="51542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/>
              <a:t>Phase One</a:t>
            </a:r>
            <a:r>
              <a:rPr lang="en-US" sz="2600" dirty="0"/>
              <a:t>: Students encounter puzzling situation or problem (planned or unplanned)</a:t>
            </a:r>
          </a:p>
          <a:p>
            <a:pPr marL="0" indent="0">
              <a:buNone/>
            </a:pPr>
            <a:r>
              <a:rPr lang="en-US" sz="2600" b="1" dirty="0"/>
              <a:t>Phase Two</a:t>
            </a:r>
            <a:r>
              <a:rPr lang="en-US" sz="2600" dirty="0"/>
              <a:t>: Students explore reactions to the situation or problem</a:t>
            </a:r>
          </a:p>
          <a:p>
            <a:pPr marL="0" indent="0">
              <a:buNone/>
            </a:pPr>
            <a:r>
              <a:rPr lang="en-US" sz="2600" b="1" dirty="0"/>
              <a:t>Phase Three</a:t>
            </a:r>
            <a:r>
              <a:rPr lang="en-US" sz="2600" dirty="0"/>
              <a:t>: Students formulate study tasks and organize to study (problem definition, questions, role, assignments, etc.)</a:t>
            </a:r>
          </a:p>
          <a:p>
            <a:pPr marL="0" indent="0">
              <a:buNone/>
            </a:pPr>
            <a:r>
              <a:rPr lang="en-US" sz="2600" b="1" dirty="0"/>
              <a:t>Phase Four</a:t>
            </a:r>
            <a:r>
              <a:rPr lang="en-US" sz="2600" dirty="0"/>
              <a:t>: Independent and group study</a:t>
            </a:r>
          </a:p>
          <a:p>
            <a:pPr marL="0" indent="0">
              <a:buNone/>
            </a:pPr>
            <a:r>
              <a:rPr lang="en-US" sz="2600" b="1" dirty="0"/>
              <a:t>Phase Five</a:t>
            </a:r>
            <a:r>
              <a:rPr lang="en-US" sz="2600" dirty="0"/>
              <a:t>: Students analyze progress and process</a:t>
            </a:r>
          </a:p>
          <a:p>
            <a:pPr marL="0" indent="0">
              <a:buNone/>
            </a:pPr>
            <a:r>
              <a:rPr lang="en-US" sz="2600" b="1" dirty="0"/>
              <a:t>Phase Six</a:t>
            </a:r>
            <a:r>
              <a:rPr lang="en-US" sz="2600" dirty="0"/>
              <a:t>: </a:t>
            </a:r>
            <a:r>
              <a:rPr lang="en-US" sz="2600"/>
              <a:t>Recycle activity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06832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C3207-3FEC-4A52-307D-FF479DF02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457200"/>
            <a:ext cx="6347713" cy="762000"/>
          </a:xfrm>
        </p:spPr>
        <p:txBody>
          <a:bodyPr>
            <a:normAutofit fontScale="90000"/>
          </a:bodyPr>
          <a:lstStyle/>
          <a:p>
            <a:r>
              <a:rPr lang="en-US" sz="22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11.1  Instructional and Nurturant Effects of the </a:t>
            </a:r>
            <a:br>
              <a:rPr lang="en-US" sz="22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Group Investigation Model 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38E3A93-0515-1872-EC12-823FA7AFBE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752600"/>
            <a:ext cx="634771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505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333</TotalTime>
  <Words>327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Arial</vt:lpstr>
      <vt:lpstr>Calibri</vt:lpstr>
      <vt:lpstr>Facet</vt:lpstr>
      <vt:lpstr>Chapter Eleven</vt:lpstr>
      <vt:lpstr>PowerPoint Presentation</vt:lpstr>
      <vt:lpstr>The origins of group investigation</vt:lpstr>
      <vt:lpstr>PowerPoint Presentation</vt:lpstr>
      <vt:lpstr>Learning Group Investigation</vt:lpstr>
      <vt:lpstr>A Useful Teaching Sequence</vt:lpstr>
      <vt:lpstr>PowerPoint Presentation</vt:lpstr>
      <vt:lpstr>Table 11.1  Syntax of Group Investigation Model </vt:lpstr>
      <vt:lpstr>Figure 11.1  Instructional and Nurturant Effects of the                       Group Investigation Model  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Investigaation</dc:title>
  <dc:subject/>
  <dc:creator>Bruce Joyce</dc:creator>
  <cp:keywords/>
  <dc:description/>
  <cp:lastModifiedBy>Emily Calhoun</cp:lastModifiedBy>
  <cp:revision>28</cp:revision>
  <cp:lastPrinted>1601-01-01T00:00:00Z</cp:lastPrinted>
  <dcterms:created xsi:type="dcterms:W3CDTF">2013-08-25T17:09:06Z</dcterms:created>
  <dcterms:modified xsi:type="dcterms:W3CDTF">2024-07-13T20:44:21Z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