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4" r:id="rId4"/>
    <p:sldId id="263" r:id="rId5"/>
    <p:sldId id="264" r:id="rId6"/>
    <p:sldId id="265" r:id="rId7"/>
    <p:sldId id="266" r:id="rId8"/>
    <p:sldId id="267" r:id="rId9"/>
    <p:sldId id="268" r:id="rId10"/>
    <p:sldId id="270" r:id="rId11"/>
    <p:sldId id="269" r:id="rId12"/>
    <p:sldId id="258" r:id="rId13"/>
    <p:sldId id="259" r:id="rId14"/>
    <p:sldId id="260" r:id="rId15"/>
    <p:sldId id="271" r:id="rId16"/>
    <p:sldId id="273" r:id="rId17"/>
    <p:sldId id="27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C1C1C"/>
    <a:srgbClr val="4D4D4D"/>
    <a:srgbClr val="777777"/>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Calhoun" userId="ef1a48b253f9cf4d" providerId="LiveId" clId="{72A15C76-A3BB-4690-ADCD-9B36E4E5918E}"/>
    <pc:docChg chg="undo custSel addSld delSld modSld">
      <pc:chgData name="Emily Calhoun" userId="ef1a48b253f9cf4d" providerId="LiveId" clId="{72A15C76-A3BB-4690-ADCD-9B36E4E5918E}" dt="2024-07-13T10:26:38.742" v="745" actId="113"/>
      <pc:docMkLst>
        <pc:docMk/>
      </pc:docMkLst>
      <pc:sldChg chg="addSp delSp modSp mod modClrScheme chgLayout">
        <pc:chgData name="Emily Calhoun" userId="ef1a48b253f9cf4d" providerId="LiveId" clId="{72A15C76-A3BB-4690-ADCD-9B36E4E5918E}" dt="2024-07-13T10:26:38.742" v="745" actId="113"/>
        <pc:sldMkLst>
          <pc:docMk/>
          <pc:sldMk cId="0" sldId="256"/>
        </pc:sldMkLst>
        <pc:spChg chg="add mod">
          <ac:chgData name="Emily Calhoun" userId="ef1a48b253f9cf4d" providerId="LiveId" clId="{72A15C76-A3BB-4690-ADCD-9B36E4E5918E}" dt="2024-07-13T10:26:38.742" v="745" actId="113"/>
          <ac:spMkLst>
            <pc:docMk/>
            <pc:sldMk cId="0" sldId="256"/>
            <ac:spMk id="3" creationId="{1080B116-A896-17DC-5483-4E5351B03623}"/>
          </ac:spMkLst>
        </pc:spChg>
        <pc:spChg chg="del mod ord">
          <ac:chgData name="Emily Calhoun" userId="ef1a48b253f9cf4d" providerId="LiveId" clId="{72A15C76-A3BB-4690-ADCD-9B36E4E5918E}" dt="2024-07-12T14:27:18.285" v="4" actId="21"/>
          <ac:spMkLst>
            <pc:docMk/>
            <pc:sldMk cId="0" sldId="256"/>
            <ac:spMk id="3074" creationId="{004D0D87-EE44-6BD0-F5AD-A4CBEDF9B969}"/>
          </ac:spMkLst>
        </pc:spChg>
        <pc:spChg chg="mod ord">
          <ac:chgData name="Emily Calhoun" userId="ef1a48b253f9cf4d" providerId="LiveId" clId="{72A15C76-A3BB-4690-ADCD-9B36E4E5918E}" dt="2024-07-12T14:30:20.463" v="110" actId="14100"/>
          <ac:spMkLst>
            <pc:docMk/>
            <pc:sldMk cId="0" sldId="256"/>
            <ac:spMk id="3075" creationId="{E03722F7-6AE4-282C-72EE-0A5D440CB33E}"/>
          </ac:spMkLst>
        </pc:spChg>
      </pc:sldChg>
      <pc:sldChg chg="modSp mod">
        <pc:chgData name="Emily Calhoun" userId="ef1a48b253f9cf4d" providerId="LiveId" clId="{72A15C76-A3BB-4690-ADCD-9B36E4E5918E}" dt="2024-07-12T15:11:36.887" v="738" actId="6549"/>
        <pc:sldMkLst>
          <pc:docMk/>
          <pc:sldMk cId="0" sldId="257"/>
        </pc:sldMkLst>
        <pc:spChg chg="mod">
          <ac:chgData name="Emily Calhoun" userId="ef1a48b253f9cf4d" providerId="LiveId" clId="{72A15C76-A3BB-4690-ADCD-9B36E4E5918E}" dt="2024-07-12T15:11:36.887" v="738" actId="6549"/>
          <ac:spMkLst>
            <pc:docMk/>
            <pc:sldMk cId="0" sldId="257"/>
            <ac:spMk id="4098" creationId="{5601A275-A0A7-ECAC-986B-63A8088FE28A}"/>
          </ac:spMkLst>
        </pc:spChg>
      </pc:sldChg>
      <pc:sldChg chg="modSp mod">
        <pc:chgData name="Emily Calhoun" userId="ef1a48b253f9cf4d" providerId="LiveId" clId="{72A15C76-A3BB-4690-ADCD-9B36E4E5918E}" dt="2024-07-12T14:57:12.232" v="382" actId="20577"/>
        <pc:sldMkLst>
          <pc:docMk/>
          <pc:sldMk cId="0" sldId="258"/>
        </pc:sldMkLst>
        <pc:spChg chg="mod">
          <ac:chgData name="Emily Calhoun" userId="ef1a48b253f9cf4d" providerId="LiveId" clId="{72A15C76-A3BB-4690-ADCD-9B36E4E5918E}" dt="2024-07-12T14:57:12.232" v="382" actId="20577"/>
          <ac:spMkLst>
            <pc:docMk/>
            <pc:sldMk cId="0" sldId="258"/>
            <ac:spMk id="14338" creationId="{F9B3D50A-4C00-F8C6-36AE-709C18751328}"/>
          </ac:spMkLst>
        </pc:spChg>
      </pc:sldChg>
      <pc:sldChg chg="modSp mod">
        <pc:chgData name="Emily Calhoun" userId="ef1a48b253f9cf4d" providerId="LiveId" clId="{72A15C76-A3BB-4690-ADCD-9B36E4E5918E}" dt="2024-07-12T15:00:54.835" v="523" actId="6549"/>
        <pc:sldMkLst>
          <pc:docMk/>
          <pc:sldMk cId="0" sldId="259"/>
        </pc:sldMkLst>
        <pc:spChg chg="mod">
          <ac:chgData name="Emily Calhoun" userId="ef1a48b253f9cf4d" providerId="LiveId" clId="{72A15C76-A3BB-4690-ADCD-9B36E4E5918E}" dt="2024-07-12T15:00:54.835" v="523" actId="6549"/>
          <ac:spMkLst>
            <pc:docMk/>
            <pc:sldMk cId="0" sldId="259"/>
            <ac:spMk id="15362" creationId="{D7DA7794-C422-F489-F42A-D018EA531670}"/>
          </ac:spMkLst>
        </pc:spChg>
      </pc:sldChg>
      <pc:sldChg chg="modSp mod">
        <pc:chgData name="Emily Calhoun" userId="ef1a48b253f9cf4d" providerId="LiveId" clId="{72A15C76-A3BB-4690-ADCD-9B36E4E5918E}" dt="2024-07-12T15:02:48.019" v="529" actId="20577"/>
        <pc:sldMkLst>
          <pc:docMk/>
          <pc:sldMk cId="0" sldId="260"/>
        </pc:sldMkLst>
        <pc:spChg chg="mod">
          <ac:chgData name="Emily Calhoun" userId="ef1a48b253f9cf4d" providerId="LiveId" clId="{72A15C76-A3BB-4690-ADCD-9B36E4E5918E}" dt="2024-07-12T15:02:48.019" v="529" actId="20577"/>
          <ac:spMkLst>
            <pc:docMk/>
            <pc:sldMk cId="0" sldId="260"/>
            <ac:spMk id="16386" creationId="{B6016DEF-B1D2-1E0F-4B2A-31AFFADC84DE}"/>
          </ac:spMkLst>
        </pc:spChg>
      </pc:sldChg>
      <pc:sldChg chg="addSp delSp modSp del mod modClrScheme chgLayout">
        <pc:chgData name="Emily Calhoun" userId="ef1a48b253f9cf4d" providerId="LiveId" clId="{72A15C76-A3BB-4690-ADCD-9B36E4E5918E}" dt="2024-07-12T14:36:26.771" v="150" actId="2696"/>
        <pc:sldMkLst>
          <pc:docMk/>
          <pc:sldMk cId="0" sldId="262"/>
        </pc:sldMkLst>
        <pc:spChg chg="add del mod ord">
          <ac:chgData name="Emily Calhoun" userId="ef1a48b253f9cf4d" providerId="LiveId" clId="{72A15C76-A3BB-4690-ADCD-9B36E4E5918E}" dt="2024-07-12T14:32:35.332" v="121" actId="700"/>
          <ac:spMkLst>
            <pc:docMk/>
            <pc:sldMk cId="0" sldId="262"/>
            <ac:spMk id="2" creationId="{11BB3641-FFAF-A0AB-6D22-7A95355C2081}"/>
          </ac:spMkLst>
        </pc:spChg>
        <pc:spChg chg="add del mod ord">
          <ac:chgData name="Emily Calhoun" userId="ef1a48b253f9cf4d" providerId="LiveId" clId="{72A15C76-A3BB-4690-ADCD-9B36E4E5918E}" dt="2024-07-12T14:32:35.332" v="121" actId="700"/>
          <ac:spMkLst>
            <pc:docMk/>
            <pc:sldMk cId="0" sldId="262"/>
            <ac:spMk id="3" creationId="{66EB23C5-EA3C-D8A9-6285-B1B832BC0A75}"/>
          </ac:spMkLst>
        </pc:spChg>
        <pc:spChg chg="mod">
          <ac:chgData name="Emily Calhoun" userId="ef1a48b253f9cf4d" providerId="LiveId" clId="{72A15C76-A3BB-4690-ADCD-9B36E4E5918E}" dt="2024-07-12T14:32:57.919" v="125" actId="21"/>
          <ac:spMkLst>
            <pc:docMk/>
            <pc:sldMk cId="0" sldId="262"/>
            <ac:spMk id="5122" creationId="{1F3DEA7A-CD2D-B93E-860C-D0B4D62A1152}"/>
          </ac:spMkLst>
        </pc:spChg>
      </pc:sldChg>
      <pc:sldChg chg="modSp mod">
        <pc:chgData name="Emily Calhoun" userId="ef1a48b253f9cf4d" providerId="LiveId" clId="{72A15C76-A3BB-4690-ADCD-9B36E4E5918E}" dt="2024-07-12T15:11:54.093" v="742" actId="6549"/>
        <pc:sldMkLst>
          <pc:docMk/>
          <pc:sldMk cId="0" sldId="263"/>
        </pc:sldMkLst>
        <pc:spChg chg="mod">
          <ac:chgData name="Emily Calhoun" userId="ef1a48b253f9cf4d" providerId="LiveId" clId="{72A15C76-A3BB-4690-ADCD-9B36E4E5918E}" dt="2024-07-12T15:11:54.093" v="742" actId="6549"/>
          <ac:spMkLst>
            <pc:docMk/>
            <pc:sldMk cId="0" sldId="263"/>
            <ac:spMk id="6146" creationId="{CB08A80B-E3B4-2C12-3F30-63BD50DB5571}"/>
          </ac:spMkLst>
        </pc:spChg>
      </pc:sldChg>
      <pc:sldChg chg="modSp mod">
        <pc:chgData name="Emily Calhoun" userId="ef1a48b253f9cf4d" providerId="LiveId" clId="{72A15C76-A3BB-4690-ADCD-9B36E4E5918E}" dt="2024-07-12T14:39:30.938" v="209" actId="20577"/>
        <pc:sldMkLst>
          <pc:docMk/>
          <pc:sldMk cId="0" sldId="264"/>
        </pc:sldMkLst>
        <pc:spChg chg="mod">
          <ac:chgData name="Emily Calhoun" userId="ef1a48b253f9cf4d" providerId="LiveId" clId="{72A15C76-A3BB-4690-ADCD-9B36E4E5918E}" dt="2024-07-12T14:39:30.938" v="209" actId="20577"/>
          <ac:spMkLst>
            <pc:docMk/>
            <pc:sldMk cId="0" sldId="264"/>
            <ac:spMk id="7170" creationId="{45D60FC6-2024-AAD5-B542-F43D296CDB2D}"/>
          </ac:spMkLst>
        </pc:spChg>
      </pc:sldChg>
      <pc:sldChg chg="modSp mod">
        <pc:chgData name="Emily Calhoun" userId="ef1a48b253f9cf4d" providerId="LiveId" clId="{72A15C76-A3BB-4690-ADCD-9B36E4E5918E}" dt="2024-07-12T14:40:27.699" v="214" actId="20577"/>
        <pc:sldMkLst>
          <pc:docMk/>
          <pc:sldMk cId="0" sldId="265"/>
        </pc:sldMkLst>
        <pc:spChg chg="mod">
          <ac:chgData name="Emily Calhoun" userId="ef1a48b253f9cf4d" providerId="LiveId" clId="{72A15C76-A3BB-4690-ADCD-9B36E4E5918E}" dt="2024-07-12T14:40:27.699" v="214" actId="20577"/>
          <ac:spMkLst>
            <pc:docMk/>
            <pc:sldMk cId="0" sldId="265"/>
            <ac:spMk id="8194" creationId="{B5234EBC-68DA-06E2-8F4B-62024EF011C5}"/>
          </ac:spMkLst>
        </pc:spChg>
      </pc:sldChg>
      <pc:sldChg chg="modSp mod">
        <pc:chgData name="Emily Calhoun" userId="ef1a48b253f9cf4d" providerId="LiveId" clId="{72A15C76-A3BB-4690-ADCD-9B36E4E5918E}" dt="2024-07-12T15:12:13.115" v="743" actId="1076"/>
        <pc:sldMkLst>
          <pc:docMk/>
          <pc:sldMk cId="0" sldId="266"/>
        </pc:sldMkLst>
        <pc:spChg chg="mod">
          <ac:chgData name="Emily Calhoun" userId="ef1a48b253f9cf4d" providerId="LiveId" clId="{72A15C76-A3BB-4690-ADCD-9B36E4E5918E}" dt="2024-07-12T15:12:13.115" v="743" actId="1076"/>
          <ac:spMkLst>
            <pc:docMk/>
            <pc:sldMk cId="0" sldId="266"/>
            <ac:spMk id="9218" creationId="{7B1B4DD1-AC2B-8020-69D3-6C87647B7053}"/>
          </ac:spMkLst>
        </pc:spChg>
      </pc:sldChg>
      <pc:sldChg chg="modSp mod">
        <pc:chgData name="Emily Calhoun" userId="ef1a48b253f9cf4d" providerId="LiveId" clId="{72A15C76-A3BB-4690-ADCD-9B36E4E5918E}" dt="2024-07-12T15:12:19.158" v="744" actId="1076"/>
        <pc:sldMkLst>
          <pc:docMk/>
          <pc:sldMk cId="0" sldId="267"/>
        </pc:sldMkLst>
        <pc:spChg chg="mod">
          <ac:chgData name="Emily Calhoun" userId="ef1a48b253f9cf4d" providerId="LiveId" clId="{72A15C76-A3BB-4690-ADCD-9B36E4E5918E}" dt="2024-07-12T15:12:19.158" v="744" actId="1076"/>
          <ac:spMkLst>
            <pc:docMk/>
            <pc:sldMk cId="0" sldId="267"/>
            <ac:spMk id="10242" creationId="{20449812-B538-4CA5-658F-72CA7E00DE58}"/>
          </ac:spMkLst>
        </pc:spChg>
      </pc:sldChg>
      <pc:sldChg chg="modSp mod">
        <pc:chgData name="Emily Calhoun" userId="ef1a48b253f9cf4d" providerId="LiveId" clId="{72A15C76-A3BB-4690-ADCD-9B36E4E5918E}" dt="2024-07-12T14:51:45.275" v="311" actId="207"/>
        <pc:sldMkLst>
          <pc:docMk/>
          <pc:sldMk cId="0" sldId="268"/>
        </pc:sldMkLst>
        <pc:spChg chg="mod">
          <ac:chgData name="Emily Calhoun" userId="ef1a48b253f9cf4d" providerId="LiveId" clId="{72A15C76-A3BB-4690-ADCD-9B36E4E5918E}" dt="2024-07-12T14:51:45.275" v="311" actId="207"/>
          <ac:spMkLst>
            <pc:docMk/>
            <pc:sldMk cId="0" sldId="268"/>
            <ac:spMk id="11266" creationId="{428A9A13-54A2-49D7-09C0-CD7A8A7827C7}"/>
          </ac:spMkLst>
        </pc:spChg>
      </pc:sldChg>
      <pc:sldChg chg="modSp mod">
        <pc:chgData name="Emily Calhoun" userId="ef1a48b253f9cf4d" providerId="LiveId" clId="{72A15C76-A3BB-4690-ADCD-9B36E4E5918E}" dt="2024-07-12T14:56:34.085" v="373" actId="20577"/>
        <pc:sldMkLst>
          <pc:docMk/>
          <pc:sldMk cId="0" sldId="269"/>
        </pc:sldMkLst>
        <pc:spChg chg="mod">
          <ac:chgData name="Emily Calhoun" userId="ef1a48b253f9cf4d" providerId="LiveId" clId="{72A15C76-A3BB-4690-ADCD-9B36E4E5918E}" dt="2024-07-12T14:56:34.085" v="373" actId="20577"/>
          <ac:spMkLst>
            <pc:docMk/>
            <pc:sldMk cId="0" sldId="269"/>
            <ac:spMk id="13314" creationId="{A7A174BB-3A79-02BB-A803-E8D2BD6BD17A}"/>
          </ac:spMkLst>
        </pc:spChg>
      </pc:sldChg>
      <pc:sldChg chg="modSp mod">
        <pc:chgData name="Emily Calhoun" userId="ef1a48b253f9cf4d" providerId="LiveId" clId="{72A15C76-A3BB-4690-ADCD-9B36E4E5918E}" dt="2024-07-12T14:52:34.929" v="317" actId="207"/>
        <pc:sldMkLst>
          <pc:docMk/>
          <pc:sldMk cId="0" sldId="270"/>
        </pc:sldMkLst>
        <pc:spChg chg="mod">
          <ac:chgData name="Emily Calhoun" userId="ef1a48b253f9cf4d" providerId="LiveId" clId="{72A15C76-A3BB-4690-ADCD-9B36E4E5918E}" dt="2024-07-12T14:52:34.929" v="317" actId="207"/>
          <ac:spMkLst>
            <pc:docMk/>
            <pc:sldMk cId="0" sldId="270"/>
            <ac:spMk id="12290" creationId="{11096B98-068E-4763-7521-8443A2667951}"/>
          </ac:spMkLst>
        </pc:spChg>
      </pc:sldChg>
      <pc:sldChg chg="addSp delSp modSp mod modClrScheme chgLayout">
        <pc:chgData name="Emily Calhoun" userId="ef1a48b253f9cf4d" providerId="LiveId" clId="{72A15C76-A3BB-4690-ADCD-9B36E4E5918E}" dt="2024-07-12T15:07:14.250" v="641" actId="14100"/>
        <pc:sldMkLst>
          <pc:docMk/>
          <pc:sldMk cId="0" sldId="271"/>
        </pc:sldMkLst>
        <pc:spChg chg="del mod ord">
          <ac:chgData name="Emily Calhoun" userId="ef1a48b253f9cf4d" providerId="LiveId" clId="{72A15C76-A3BB-4690-ADCD-9B36E4E5918E}" dt="2024-07-12T15:03:31.362" v="533" actId="700"/>
          <ac:spMkLst>
            <pc:docMk/>
            <pc:sldMk cId="0" sldId="271"/>
            <ac:spMk id="2" creationId="{7116A174-8629-5FBA-C47E-7131FAD65563}"/>
          </ac:spMkLst>
        </pc:spChg>
        <pc:spChg chg="add mod ord">
          <ac:chgData name="Emily Calhoun" userId="ef1a48b253f9cf4d" providerId="LiveId" clId="{72A15C76-A3BB-4690-ADCD-9B36E4E5918E}" dt="2024-07-12T15:07:14.250" v="641" actId="14100"/>
          <ac:spMkLst>
            <pc:docMk/>
            <pc:sldMk cId="0" sldId="271"/>
            <ac:spMk id="3" creationId="{303A1893-4370-4196-8745-9CC775736211}"/>
          </ac:spMkLst>
        </pc:spChg>
        <pc:spChg chg="add mod ord">
          <ac:chgData name="Emily Calhoun" userId="ef1a48b253f9cf4d" providerId="LiveId" clId="{72A15C76-A3BB-4690-ADCD-9B36E4E5918E}" dt="2024-07-12T15:06:58.185" v="637" actId="14100"/>
          <ac:spMkLst>
            <pc:docMk/>
            <pc:sldMk cId="0" sldId="271"/>
            <ac:spMk id="4" creationId="{279C72AD-1443-C5CB-1F7A-BC3FC3264B53}"/>
          </ac:spMkLst>
        </pc:spChg>
        <pc:spChg chg="del mod ord">
          <ac:chgData name="Emily Calhoun" userId="ef1a48b253f9cf4d" providerId="LiveId" clId="{72A15C76-A3BB-4690-ADCD-9B36E4E5918E}" dt="2024-07-12T15:03:31.362" v="533" actId="700"/>
          <ac:spMkLst>
            <pc:docMk/>
            <pc:sldMk cId="0" sldId="271"/>
            <ac:spMk id="17411" creationId="{56D953B5-E03D-5F5A-C683-C964DF4B0E38}"/>
          </ac:spMkLst>
        </pc:spChg>
      </pc:sldChg>
      <pc:sldChg chg="addSp delSp modSp mod modClrScheme chgLayout">
        <pc:chgData name="Emily Calhoun" userId="ef1a48b253f9cf4d" providerId="LiveId" clId="{72A15C76-A3BB-4690-ADCD-9B36E4E5918E}" dt="2024-07-12T15:10:51.152" v="735" actId="1076"/>
        <pc:sldMkLst>
          <pc:docMk/>
          <pc:sldMk cId="0" sldId="272"/>
        </pc:sldMkLst>
        <pc:spChg chg="add mod ord">
          <ac:chgData name="Emily Calhoun" userId="ef1a48b253f9cf4d" providerId="LiveId" clId="{72A15C76-A3BB-4690-ADCD-9B36E4E5918E}" dt="2024-07-12T15:10:43.139" v="734" actId="207"/>
          <ac:spMkLst>
            <pc:docMk/>
            <pc:sldMk cId="0" sldId="272"/>
            <ac:spMk id="2" creationId="{9316BF1E-1EFF-E05B-7BD6-C33AF0B702D2}"/>
          </ac:spMkLst>
        </pc:spChg>
        <pc:spChg chg="add del mod ord">
          <ac:chgData name="Emily Calhoun" userId="ef1a48b253f9cf4d" providerId="LiveId" clId="{72A15C76-A3BB-4690-ADCD-9B36E4E5918E}" dt="2024-07-12T15:08:23.882" v="654" actId="21"/>
          <ac:spMkLst>
            <pc:docMk/>
            <pc:sldMk cId="0" sldId="272"/>
            <ac:spMk id="3" creationId="{8E6B7284-5340-024A-779C-AF3E662265F2}"/>
          </ac:spMkLst>
        </pc:spChg>
        <pc:picChg chg="mod">
          <ac:chgData name="Emily Calhoun" userId="ef1a48b253f9cf4d" providerId="LiveId" clId="{72A15C76-A3BB-4690-ADCD-9B36E4E5918E}" dt="2024-07-12T15:10:51.152" v="735" actId="1076"/>
          <ac:picMkLst>
            <pc:docMk/>
            <pc:sldMk cId="0" sldId="272"/>
            <ac:picMk id="19458" creationId="{50C2C1F9-1B17-D832-6D42-A72C7A70396A}"/>
          </ac:picMkLst>
        </pc:picChg>
      </pc:sldChg>
      <pc:sldChg chg="modSp mod">
        <pc:chgData name="Emily Calhoun" userId="ef1a48b253f9cf4d" providerId="LiveId" clId="{72A15C76-A3BB-4690-ADCD-9B36E4E5918E}" dt="2024-07-12T15:07:54.088" v="651" actId="20577"/>
        <pc:sldMkLst>
          <pc:docMk/>
          <pc:sldMk cId="0" sldId="273"/>
        </pc:sldMkLst>
        <pc:spChg chg="mod">
          <ac:chgData name="Emily Calhoun" userId="ef1a48b253f9cf4d" providerId="LiveId" clId="{72A15C76-A3BB-4690-ADCD-9B36E4E5918E}" dt="2024-07-12T15:07:54.088" v="651" actId="20577"/>
          <ac:spMkLst>
            <pc:docMk/>
            <pc:sldMk cId="0" sldId="273"/>
            <ac:spMk id="18434" creationId="{035AB52B-F653-1159-3C1C-B71021DC5654}"/>
          </ac:spMkLst>
        </pc:spChg>
      </pc:sldChg>
      <pc:sldChg chg="addSp modSp new mod modClrScheme chgLayout">
        <pc:chgData name="Emily Calhoun" userId="ef1a48b253f9cf4d" providerId="LiveId" clId="{72A15C76-A3BB-4690-ADCD-9B36E4E5918E}" dt="2024-07-12T14:36:55.699" v="154" actId="207"/>
        <pc:sldMkLst>
          <pc:docMk/>
          <pc:sldMk cId="176169390" sldId="274"/>
        </pc:sldMkLst>
        <pc:spChg chg="add mod">
          <ac:chgData name="Emily Calhoun" userId="ef1a48b253f9cf4d" providerId="LiveId" clId="{72A15C76-A3BB-4690-ADCD-9B36E4E5918E}" dt="2024-07-12T14:33:50.824" v="137" actId="113"/>
          <ac:spMkLst>
            <pc:docMk/>
            <pc:sldMk cId="176169390" sldId="274"/>
            <ac:spMk id="2" creationId="{864D13DC-1694-A989-A449-78556D934471}"/>
          </ac:spMkLst>
        </pc:spChg>
        <pc:spChg chg="add mod">
          <ac:chgData name="Emily Calhoun" userId="ef1a48b253f9cf4d" providerId="LiveId" clId="{72A15C76-A3BB-4690-ADCD-9B36E4E5918E}" dt="2024-07-12T14:36:55.699" v="154" actId="207"/>
          <ac:spMkLst>
            <pc:docMk/>
            <pc:sldMk cId="176169390" sldId="274"/>
            <ac:spMk id="3" creationId="{89ACF353-A375-3566-2FA7-C4F0E450123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603100E-B452-4A78-94C0-3D12ECAA4F4D}" type="slidenum">
              <a:rPr lang="en-US" altLang="en-US" smtClean="0"/>
              <a:pPr/>
              <a:t>‹#›</a:t>
            </a:fld>
            <a:endParaRPr lang="en-US" altLang="en-US"/>
          </a:p>
        </p:txBody>
      </p:sp>
    </p:spTree>
    <p:extLst>
      <p:ext uri="{BB962C8B-B14F-4D97-AF65-F5344CB8AC3E}">
        <p14:creationId xmlns:p14="http://schemas.microsoft.com/office/powerpoint/2010/main" val="2812887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3CD8F22-B4EC-4C5B-B096-57B7E58863C2}" type="slidenum">
              <a:rPr lang="en-US" altLang="en-US" smtClean="0"/>
              <a:pPr/>
              <a:t>‹#›</a:t>
            </a:fld>
            <a:endParaRPr lang="en-US" altLang="en-US"/>
          </a:p>
        </p:txBody>
      </p:sp>
    </p:spTree>
    <p:extLst>
      <p:ext uri="{BB962C8B-B14F-4D97-AF65-F5344CB8AC3E}">
        <p14:creationId xmlns:p14="http://schemas.microsoft.com/office/powerpoint/2010/main" val="4047668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3CD8F22-B4EC-4C5B-B096-57B7E58863C2}" type="slidenum">
              <a:rPr lang="en-US" altLang="en-US" smtClean="0"/>
              <a:pPr/>
              <a:t>‹#›</a:t>
            </a:fld>
            <a:endParaRPr lang="en-US"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71212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3CD8F22-B4EC-4C5B-B096-57B7E58863C2}" type="slidenum">
              <a:rPr lang="en-US" altLang="en-US" smtClean="0"/>
              <a:pPr/>
              <a:t>‹#›</a:t>
            </a:fld>
            <a:endParaRPr lang="en-US" altLang="en-US"/>
          </a:p>
        </p:txBody>
      </p:sp>
    </p:spTree>
    <p:extLst>
      <p:ext uri="{BB962C8B-B14F-4D97-AF65-F5344CB8AC3E}">
        <p14:creationId xmlns:p14="http://schemas.microsoft.com/office/powerpoint/2010/main" val="3004952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3CD8F22-B4EC-4C5B-B096-57B7E58863C2}" type="slidenum">
              <a:rPr lang="en-US" altLang="en-US" smtClean="0"/>
              <a:pPr/>
              <a:t>‹#›</a:t>
            </a:fld>
            <a:endParaRPr lang="en-US"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43792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3CD8F22-B4EC-4C5B-B096-57B7E58863C2}" type="slidenum">
              <a:rPr lang="en-US" altLang="en-US" smtClean="0"/>
              <a:pPr/>
              <a:t>‹#›</a:t>
            </a:fld>
            <a:endParaRPr lang="en-US" altLang="en-US"/>
          </a:p>
        </p:txBody>
      </p:sp>
    </p:spTree>
    <p:extLst>
      <p:ext uri="{BB962C8B-B14F-4D97-AF65-F5344CB8AC3E}">
        <p14:creationId xmlns:p14="http://schemas.microsoft.com/office/powerpoint/2010/main" val="2667974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1930846-A522-4AD3-9193-3EE1DEFE121F}" type="slidenum">
              <a:rPr lang="en-US" altLang="en-US" smtClean="0"/>
              <a:pPr/>
              <a:t>‹#›</a:t>
            </a:fld>
            <a:endParaRPr lang="en-US" altLang="en-US"/>
          </a:p>
        </p:txBody>
      </p:sp>
    </p:spTree>
    <p:extLst>
      <p:ext uri="{BB962C8B-B14F-4D97-AF65-F5344CB8AC3E}">
        <p14:creationId xmlns:p14="http://schemas.microsoft.com/office/powerpoint/2010/main" val="3524700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204E7E2-6E35-436E-9028-A958F51AEBCC}" type="slidenum">
              <a:rPr lang="en-US" altLang="en-US" smtClean="0"/>
              <a:pPr/>
              <a:t>‹#›</a:t>
            </a:fld>
            <a:endParaRPr lang="en-US" altLang="en-US"/>
          </a:p>
        </p:txBody>
      </p:sp>
    </p:spTree>
    <p:extLst>
      <p:ext uri="{BB962C8B-B14F-4D97-AF65-F5344CB8AC3E}">
        <p14:creationId xmlns:p14="http://schemas.microsoft.com/office/powerpoint/2010/main" val="38080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126A9DD-3ED9-45B0-9E2E-AD37F7F90CEF}" type="slidenum">
              <a:rPr lang="en-US" altLang="en-US" smtClean="0"/>
              <a:pPr/>
              <a:t>‹#›</a:t>
            </a:fld>
            <a:endParaRPr lang="en-US" altLang="en-US"/>
          </a:p>
        </p:txBody>
      </p:sp>
    </p:spTree>
    <p:extLst>
      <p:ext uri="{BB962C8B-B14F-4D97-AF65-F5344CB8AC3E}">
        <p14:creationId xmlns:p14="http://schemas.microsoft.com/office/powerpoint/2010/main" val="790824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655325B-38FF-4894-9629-223ED79EBC8B}" type="slidenum">
              <a:rPr lang="en-US" altLang="en-US" smtClean="0"/>
              <a:pPr/>
              <a:t>‹#›</a:t>
            </a:fld>
            <a:endParaRPr lang="en-US" altLang="en-US"/>
          </a:p>
        </p:txBody>
      </p:sp>
    </p:spTree>
    <p:extLst>
      <p:ext uri="{BB962C8B-B14F-4D97-AF65-F5344CB8AC3E}">
        <p14:creationId xmlns:p14="http://schemas.microsoft.com/office/powerpoint/2010/main" val="2174351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9A394F39-27CA-4B53-8A9F-F9D7A89808A1}" type="slidenum">
              <a:rPr lang="en-US" altLang="en-US" smtClean="0"/>
              <a:pPr/>
              <a:t>‹#›</a:t>
            </a:fld>
            <a:endParaRPr lang="en-US" altLang="en-US"/>
          </a:p>
        </p:txBody>
      </p:sp>
    </p:spTree>
    <p:extLst>
      <p:ext uri="{BB962C8B-B14F-4D97-AF65-F5344CB8AC3E}">
        <p14:creationId xmlns:p14="http://schemas.microsoft.com/office/powerpoint/2010/main" val="1073962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85AF1D68-FADF-4218-A0B1-8FB0E401BC43}" type="slidenum">
              <a:rPr lang="en-US" altLang="en-US" smtClean="0"/>
              <a:pPr/>
              <a:t>‹#›</a:t>
            </a:fld>
            <a:endParaRPr lang="en-US" altLang="en-US"/>
          </a:p>
        </p:txBody>
      </p:sp>
    </p:spTree>
    <p:extLst>
      <p:ext uri="{BB962C8B-B14F-4D97-AF65-F5344CB8AC3E}">
        <p14:creationId xmlns:p14="http://schemas.microsoft.com/office/powerpoint/2010/main" val="457465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270E9C37-BEF4-46D9-9E7B-42559A432196}" type="slidenum">
              <a:rPr lang="en-US" altLang="en-US" smtClean="0"/>
              <a:pPr/>
              <a:t>‹#›</a:t>
            </a:fld>
            <a:endParaRPr lang="en-US" altLang="en-US"/>
          </a:p>
        </p:txBody>
      </p:sp>
    </p:spTree>
    <p:extLst>
      <p:ext uri="{BB962C8B-B14F-4D97-AF65-F5344CB8AC3E}">
        <p14:creationId xmlns:p14="http://schemas.microsoft.com/office/powerpoint/2010/main" val="312893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1C9F6542-733C-44FB-A044-2B5CCE20D92B}" type="slidenum">
              <a:rPr lang="en-US" altLang="en-US" smtClean="0"/>
              <a:pPr/>
              <a:t>‹#›</a:t>
            </a:fld>
            <a:endParaRPr lang="en-US" altLang="en-US"/>
          </a:p>
        </p:txBody>
      </p:sp>
    </p:spTree>
    <p:extLst>
      <p:ext uri="{BB962C8B-B14F-4D97-AF65-F5344CB8AC3E}">
        <p14:creationId xmlns:p14="http://schemas.microsoft.com/office/powerpoint/2010/main" val="300566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353E256E-301A-40BD-92FD-C6B64232DF8F}" type="slidenum">
              <a:rPr lang="en-US" altLang="en-US" smtClean="0"/>
              <a:pPr/>
              <a:t>‹#›</a:t>
            </a:fld>
            <a:endParaRPr lang="en-US" altLang="en-US"/>
          </a:p>
        </p:txBody>
      </p:sp>
    </p:spTree>
    <p:extLst>
      <p:ext uri="{BB962C8B-B14F-4D97-AF65-F5344CB8AC3E}">
        <p14:creationId xmlns:p14="http://schemas.microsoft.com/office/powerpoint/2010/main" val="2098527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FDEF562-7D53-4396-A192-CB5E427F7E28}" type="slidenum">
              <a:rPr lang="en-US" altLang="en-US" smtClean="0"/>
              <a:pPr/>
              <a:t>‹#›</a:t>
            </a:fld>
            <a:endParaRPr lang="en-US" altLang="en-US"/>
          </a:p>
        </p:txBody>
      </p:sp>
    </p:spTree>
    <p:extLst>
      <p:ext uri="{BB962C8B-B14F-4D97-AF65-F5344CB8AC3E}">
        <p14:creationId xmlns:p14="http://schemas.microsoft.com/office/powerpoint/2010/main" val="321651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3CD8F22-B4EC-4C5B-B096-57B7E58863C2}" type="slidenum">
              <a:rPr lang="en-US" altLang="en-US" smtClean="0"/>
              <a:pPr/>
              <a:t>‹#›</a:t>
            </a:fld>
            <a:endParaRPr lang="en-US" altLang="en-US"/>
          </a:p>
        </p:txBody>
      </p:sp>
    </p:spTree>
    <p:extLst>
      <p:ext uri="{BB962C8B-B14F-4D97-AF65-F5344CB8AC3E}">
        <p14:creationId xmlns:p14="http://schemas.microsoft.com/office/powerpoint/2010/main" val="4118306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a:extLst>
              <a:ext uri="{FF2B5EF4-FFF2-40B4-BE49-F238E27FC236}">
                <a16:creationId xmlns:a16="http://schemas.microsoft.com/office/drawing/2014/main" id="{E03722F7-6AE4-282C-72EE-0A5D440CB33E}"/>
              </a:ext>
            </a:extLst>
          </p:cNvPr>
          <p:cNvSpPr>
            <a:spLocks noGrp="1"/>
          </p:cNvSpPr>
          <p:nvPr>
            <p:ph idx="1"/>
          </p:nvPr>
        </p:nvSpPr>
        <p:spPr>
          <a:xfrm>
            <a:off x="609598" y="2160590"/>
            <a:ext cx="7467602" cy="3880773"/>
          </a:xfrm>
        </p:spPr>
        <p:txBody>
          <a:bodyPr>
            <a:normAutofit/>
          </a:bodyPr>
          <a:lstStyle/>
          <a:p>
            <a:pPr marL="0" indent="0" eaLnBrk="1" hangingPunct="1">
              <a:buNone/>
            </a:pPr>
            <a:r>
              <a:rPr lang="en-US" altLang="en-US" sz="4400" b="1" dirty="0">
                <a:solidFill>
                  <a:schemeClr val="accent2">
                    <a:lumMod val="75000"/>
                  </a:schemeClr>
                </a:solidFill>
              </a:rPr>
              <a:t>Memorization: </a:t>
            </a:r>
          </a:p>
          <a:p>
            <a:pPr marL="0" indent="0" eaLnBrk="1" hangingPunct="1">
              <a:buNone/>
            </a:pPr>
            <a:r>
              <a:rPr lang="en-US" altLang="en-US" sz="4400" b="1" dirty="0">
                <a:solidFill>
                  <a:schemeClr val="accent2">
                    <a:lumMod val="75000"/>
                  </a:schemeClr>
                </a:solidFill>
              </a:rPr>
              <a:t>Getting the Facts Straight, Now and for the Long Term</a:t>
            </a:r>
          </a:p>
        </p:txBody>
      </p:sp>
      <p:sp>
        <p:nvSpPr>
          <p:cNvPr id="3" name="Title 2">
            <a:extLst>
              <a:ext uri="{FF2B5EF4-FFF2-40B4-BE49-F238E27FC236}">
                <a16:creationId xmlns:a16="http://schemas.microsoft.com/office/drawing/2014/main" id="{1080B116-A896-17DC-5483-4E5351B03623}"/>
              </a:ext>
            </a:extLst>
          </p:cNvPr>
          <p:cNvSpPr>
            <a:spLocks noGrp="1"/>
          </p:cNvSpPr>
          <p:nvPr>
            <p:ph type="title"/>
          </p:nvPr>
        </p:nvSpPr>
        <p:spPr>
          <a:xfrm>
            <a:off x="609599" y="609600"/>
            <a:ext cx="6347713" cy="609600"/>
          </a:xfrm>
        </p:spPr>
        <p:txBody>
          <a:bodyPr>
            <a:normAutofit fontScale="90000"/>
          </a:bodyPr>
          <a:lstStyle/>
          <a:p>
            <a:r>
              <a:rPr lang="en-US" altLang="en-US" b="1" dirty="0">
                <a:solidFill>
                  <a:schemeClr val="tx1"/>
                </a:solidFill>
              </a:rPr>
              <a:t>Chapter Eight</a:t>
            </a:r>
            <a:br>
              <a:rPr lang="en-US" alt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a:extLst>
              <a:ext uri="{FF2B5EF4-FFF2-40B4-BE49-F238E27FC236}">
                <a16:creationId xmlns:a16="http://schemas.microsoft.com/office/drawing/2014/main" id="{11096B98-068E-4763-7521-8443A2667951}"/>
              </a:ext>
            </a:extLst>
          </p:cNvPr>
          <p:cNvSpPr txBox="1">
            <a:spLocks noChangeArrowheads="1"/>
          </p:cNvSpPr>
          <p:nvPr/>
        </p:nvSpPr>
        <p:spPr bwMode="auto">
          <a:xfrm>
            <a:off x="685800" y="428178"/>
            <a:ext cx="6705600"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algn="ctr"/>
            <a:r>
              <a:rPr lang="en-US" altLang="en-US" sz="4000" b="1" dirty="0">
                <a:solidFill>
                  <a:srgbClr val="0000FF"/>
                </a:solidFill>
              </a:rPr>
              <a:t>Building Associations</a:t>
            </a:r>
          </a:p>
          <a:p>
            <a:pPr algn="ctr"/>
            <a:endParaRPr lang="en-US" altLang="en-US" sz="2800" b="1" dirty="0">
              <a:solidFill>
                <a:srgbClr val="1C1C1C"/>
              </a:solidFill>
            </a:endParaRPr>
          </a:p>
          <a:p>
            <a:r>
              <a:rPr lang="en-US" altLang="en-US" sz="2400" b="1" dirty="0">
                <a:solidFill>
                  <a:srgbClr val="1C1C1C"/>
                </a:solidFill>
              </a:rPr>
              <a:t>Separate bits of information are much harder to retain than organized information.</a:t>
            </a:r>
          </a:p>
          <a:p>
            <a:endParaRPr lang="en-US" altLang="en-US" sz="2400" b="1" dirty="0">
              <a:solidFill>
                <a:srgbClr val="1C1C1C"/>
              </a:solidFill>
            </a:endParaRPr>
          </a:p>
          <a:p>
            <a:r>
              <a:rPr lang="en-US" altLang="en-US" sz="2400" b="1" dirty="0">
                <a:solidFill>
                  <a:srgbClr val="1C1C1C"/>
                </a:solidFill>
              </a:rPr>
              <a:t>Categorizing builds concepts that glue smaller items together. Relating new information to previous learning helps. Making even one dramatic connection helps us remember some information or an idea. </a:t>
            </a:r>
          </a:p>
          <a:p>
            <a:endParaRPr lang="en-US" altLang="en-US" sz="2400" b="1" dirty="0"/>
          </a:p>
          <a:p>
            <a:r>
              <a:rPr lang="en-US" altLang="en-US" sz="3200" b="1" dirty="0">
                <a:solidFill>
                  <a:srgbClr val="0000FF"/>
                </a:solidFill>
              </a:rPr>
              <a:t>Good memorizers categorize and connect.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2">
            <a:extLst>
              <a:ext uri="{FF2B5EF4-FFF2-40B4-BE49-F238E27FC236}">
                <a16:creationId xmlns:a16="http://schemas.microsoft.com/office/drawing/2014/main" id="{A7A174BB-3A79-02BB-A803-E8D2BD6BD17A}"/>
              </a:ext>
            </a:extLst>
          </p:cNvPr>
          <p:cNvSpPr txBox="1">
            <a:spLocks noChangeArrowheads="1"/>
          </p:cNvSpPr>
          <p:nvPr/>
        </p:nvSpPr>
        <p:spPr bwMode="auto">
          <a:xfrm>
            <a:off x="533400" y="1295400"/>
            <a:ext cx="68580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r>
              <a:rPr lang="en-US" altLang="en-US" sz="3600" b="1" dirty="0">
                <a:solidFill>
                  <a:srgbClr val="0000FF"/>
                </a:solidFill>
              </a:rPr>
              <a:t>Attending, reviewing, rehearsing, summarizing, and building associations keep the objective of learning and retaining content conscious.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a:extLst>
              <a:ext uri="{FF2B5EF4-FFF2-40B4-BE49-F238E27FC236}">
                <a16:creationId xmlns:a16="http://schemas.microsoft.com/office/drawing/2014/main" id="{F9B3D50A-4C00-F8C6-36AE-709C18751328}"/>
              </a:ext>
            </a:extLst>
          </p:cNvPr>
          <p:cNvSpPr txBox="1">
            <a:spLocks noChangeArrowheads="1"/>
          </p:cNvSpPr>
          <p:nvPr/>
        </p:nvSpPr>
        <p:spPr bwMode="auto">
          <a:xfrm>
            <a:off x="762000" y="609600"/>
            <a:ext cx="64008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algn="ctr"/>
            <a:r>
              <a:rPr lang="en-US" altLang="en-US" sz="2400" b="1" dirty="0">
                <a:solidFill>
                  <a:srgbClr val="1C1C1C"/>
                </a:solidFill>
              </a:rPr>
              <a:t>Can other models help us gain information and ideas and retain them?</a:t>
            </a:r>
          </a:p>
          <a:p>
            <a:pPr algn="ctr"/>
            <a:endParaRPr lang="en-US" altLang="en-US" sz="2400" b="1" dirty="0">
              <a:solidFill>
                <a:srgbClr val="1C1C1C"/>
              </a:solidFill>
            </a:endParaRPr>
          </a:p>
          <a:p>
            <a:pPr algn="ctr"/>
            <a:r>
              <a:rPr lang="en-US" altLang="en-US" sz="2400" b="1" dirty="0">
                <a:solidFill>
                  <a:srgbClr val="1C1C1C"/>
                </a:solidFill>
              </a:rPr>
              <a:t>Think about it?</a:t>
            </a:r>
          </a:p>
          <a:p>
            <a:pPr algn="ctr"/>
            <a:endParaRPr lang="en-US" altLang="en-US" sz="2400" b="1" dirty="0">
              <a:solidFill>
                <a:srgbClr val="1C1C1C"/>
              </a:solidFill>
            </a:endParaRPr>
          </a:p>
          <a:p>
            <a:pPr algn="ctr"/>
            <a:r>
              <a:rPr lang="en-US" altLang="en-US" sz="2400" b="1" dirty="0">
                <a:solidFill>
                  <a:srgbClr val="1C1C1C"/>
                </a:solidFill>
              </a:rPr>
              <a:t>For openers, consider</a:t>
            </a:r>
          </a:p>
          <a:p>
            <a:pPr algn="ctr"/>
            <a:endParaRPr lang="en-US" altLang="en-US" sz="2400" b="1" dirty="0">
              <a:solidFill>
                <a:srgbClr val="1C1C1C"/>
              </a:solidFill>
            </a:endParaRPr>
          </a:p>
          <a:p>
            <a:r>
              <a:rPr lang="en-US" altLang="en-US" sz="2400" b="1" dirty="0">
                <a:solidFill>
                  <a:srgbClr val="1C1C1C"/>
                </a:solidFill>
              </a:rPr>
              <a:t>* Inductive Thinking</a:t>
            </a:r>
          </a:p>
          <a:p>
            <a:r>
              <a:rPr lang="en-US" altLang="en-US" sz="2400" b="1" dirty="0">
                <a:solidFill>
                  <a:srgbClr val="1C1C1C"/>
                </a:solidFill>
              </a:rPr>
              <a:t>* Scientific Inquiry</a:t>
            </a:r>
          </a:p>
          <a:p>
            <a:r>
              <a:rPr lang="en-US" altLang="en-US" sz="2400" b="1" dirty="0">
                <a:solidFill>
                  <a:srgbClr val="1C1C1C"/>
                </a:solidFill>
              </a:rPr>
              <a:t>* The Picture Word Inductive Model</a:t>
            </a:r>
          </a:p>
          <a:p>
            <a:r>
              <a:rPr lang="en-US" altLang="en-US" sz="2400" b="1" dirty="0">
                <a:solidFill>
                  <a:srgbClr val="1C1C1C"/>
                </a:solidFill>
              </a:rPr>
              <a:t>* Concept Attainment</a:t>
            </a:r>
          </a:p>
          <a:p>
            <a:endParaRPr lang="en-US" altLang="en-US" sz="2400" b="1" dirty="0">
              <a:solidFill>
                <a:srgbClr val="1C1C1C"/>
              </a:solidFill>
            </a:endParaRPr>
          </a:p>
          <a:p>
            <a:r>
              <a:rPr lang="en-US" altLang="en-US" sz="2400" b="1" dirty="0">
                <a:solidFill>
                  <a:srgbClr val="1C1C1C"/>
                </a:solidFill>
              </a:rPr>
              <a:t>How might each of these increase retention?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D7DA7794-C422-F489-F42A-D018EA531670}"/>
              </a:ext>
            </a:extLst>
          </p:cNvPr>
          <p:cNvSpPr>
            <a:spLocks noChangeArrowheads="1"/>
          </p:cNvSpPr>
          <p:nvPr/>
        </p:nvSpPr>
        <p:spPr bwMode="auto">
          <a:xfrm>
            <a:off x="381000" y="582067"/>
            <a:ext cx="71628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algn="ctr"/>
            <a:r>
              <a:rPr lang="en-US" altLang="en-US" sz="2800" b="1" dirty="0">
                <a:solidFill>
                  <a:srgbClr val="1C1C1C"/>
                </a:solidFill>
              </a:rPr>
              <a:t>Can other models help us gain information and ideas and retain them?</a:t>
            </a:r>
          </a:p>
          <a:p>
            <a:pPr algn="ctr"/>
            <a:endParaRPr lang="en-US" altLang="en-US" sz="2800" b="1" dirty="0">
              <a:solidFill>
                <a:srgbClr val="1C1C1C"/>
              </a:solidFill>
            </a:endParaRPr>
          </a:p>
          <a:p>
            <a:pPr algn="ctr"/>
            <a:r>
              <a:rPr lang="en-US" altLang="en-US" sz="2800" b="1" dirty="0">
                <a:solidFill>
                  <a:srgbClr val="1C1C1C"/>
                </a:solidFill>
              </a:rPr>
              <a:t>Keep thinking. Consider</a:t>
            </a:r>
          </a:p>
          <a:p>
            <a:pPr algn="ctr"/>
            <a:endParaRPr lang="en-US" altLang="en-US" sz="2800" b="1" dirty="0">
              <a:solidFill>
                <a:srgbClr val="1C1C1C"/>
              </a:solidFill>
            </a:endParaRPr>
          </a:p>
          <a:p>
            <a:r>
              <a:rPr lang="en-US" altLang="en-US" sz="2800" b="1" dirty="0">
                <a:solidFill>
                  <a:srgbClr val="1C1C1C"/>
                </a:solidFill>
              </a:rPr>
              <a:t>  * </a:t>
            </a:r>
            <a:r>
              <a:rPr lang="en-US" altLang="en-US" sz="2800" b="1" dirty="0" err="1">
                <a:solidFill>
                  <a:srgbClr val="1C1C1C"/>
                </a:solidFill>
              </a:rPr>
              <a:t>Synectics</a:t>
            </a:r>
            <a:endParaRPr lang="en-US" altLang="en-US" sz="2800" b="1" dirty="0">
              <a:solidFill>
                <a:srgbClr val="1C1C1C"/>
              </a:solidFill>
            </a:endParaRPr>
          </a:p>
          <a:p>
            <a:r>
              <a:rPr lang="en-US" altLang="en-US" sz="2800" b="1" dirty="0">
                <a:solidFill>
                  <a:srgbClr val="1C1C1C"/>
                </a:solidFill>
              </a:rPr>
              <a:t>  * Advance Organizers</a:t>
            </a:r>
          </a:p>
          <a:p>
            <a:r>
              <a:rPr lang="en-US" altLang="en-US" sz="2800" b="1" dirty="0">
                <a:solidFill>
                  <a:srgbClr val="1C1C1C"/>
                </a:solidFill>
              </a:rPr>
              <a:t>  * Explicit Instruction and Metacognition</a:t>
            </a:r>
          </a:p>
          <a:p>
            <a:r>
              <a:rPr lang="en-US" altLang="en-US" sz="2800" b="1" dirty="0">
                <a:solidFill>
                  <a:srgbClr val="1C1C1C"/>
                </a:solidFill>
              </a:rPr>
              <a:t>  * Group Investigation</a:t>
            </a:r>
          </a:p>
          <a:p>
            <a:r>
              <a:rPr lang="en-US" altLang="en-US" sz="2800" b="1" dirty="0">
                <a:solidFill>
                  <a:srgbClr val="1C1C1C"/>
                </a:solidFill>
              </a:rPr>
              <a:t> </a:t>
            </a:r>
          </a:p>
          <a:p>
            <a:r>
              <a:rPr lang="en-US" altLang="en-US" sz="2800" b="1" dirty="0">
                <a:solidFill>
                  <a:srgbClr val="1C1C1C"/>
                </a:solidFill>
              </a:rPr>
              <a:t>How might each of </a:t>
            </a:r>
            <a:r>
              <a:rPr lang="en-US" altLang="en-US" sz="2800" b="1" i="1" dirty="0">
                <a:solidFill>
                  <a:srgbClr val="1C1C1C"/>
                </a:solidFill>
              </a:rPr>
              <a:t>these</a:t>
            </a:r>
            <a:r>
              <a:rPr lang="en-US" altLang="en-US" sz="2800" b="1" dirty="0">
                <a:solidFill>
                  <a:srgbClr val="1C1C1C"/>
                </a:solidFill>
              </a:rPr>
              <a:t> increase retention?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a:extLst>
              <a:ext uri="{FF2B5EF4-FFF2-40B4-BE49-F238E27FC236}">
                <a16:creationId xmlns:a16="http://schemas.microsoft.com/office/drawing/2014/main" id="{B6016DEF-B1D2-1E0F-4B2A-31AFFADC84DE}"/>
              </a:ext>
            </a:extLst>
          </p:cNvPr>
          <p:cNvSpPr txBox="1">
            <a:spLocks noChangeArrowheads="1"/>
          </p:cNvSpPr>
          <p:nvPr/>
        </p:nvSpPr>
        <p:spPr bwMode="auto">
          <a:xfrm>
            <a:off x="838200" y="838200"/>
            <a:ext cx="58674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algn="ctr"/>
            <a:r>
              <a:rPr lang="en-US" altLang="en-US" sz="3200" b="1" dirty="0"/>
              <a:t>Well used,</a:t>
            </a:r>
            <a:r>
              <a:rPr lang="en-US" altLang="en-US" sz="3200" dirty="0"/>
              <a:t> </a:t>
            </a:r>
            <a:r>
              <a:rPr lang="en-US" altLang="en-US" sz="3200" b="1" i="1" dirty="0">
                <a:solidFill>
                  <a:srgbClr val="0000FF"/>
                </a:solidFill>
              </a:rPr>
              <a:t>all</a:t>
            </a:r>
            <a:r>
              <a:rPr lang="en-US" altLang="en-US" sz="3200" b="1" dirty="0">
                <a:solidFill>
                  <a:srgbClr val="FF0000"/>
                </a:solidFill>
              </a:rPr>
              <a:t> </a:t>
            </a:r>
            <a:r>
              <a:rPr lang="en-US" altLang="en-US" sz="3200" b="1" dirty="0"/>
              <a:t>models</a:t>
            </a:r>
          </a:p>
          <a:p>
            <a:pPr algn="ctr"/>
            <a:r>
              <a:rPr lang="en-US" altLang="en-US" sz="3200" b="1" dirty="0"/>
              <a:t>have a mnemonic effect,</a:t>
            </a:r>
          </a:p>
          <a:p>
            <a:pPr algn="ctr"/>
            <a:endParaRPr lang="en-US" altLang="en-US" sz="3200" b="1" dirty="0"/>
          </a:p>
          <a:p>
            <a:pPr algn="ctr"/>
            <a:r>
              <a:rPr lang="en-US" altLang="en-US" sz="3200" b="1" dirty="0"/>
              <a:t>and</a:t>
            </a:r>
          </a:p>
          <a:p>
            <a:pPr algn="ctr"/>
            <a:endParaRPr lang="en-US" altLang="en-US" sz="3200" b="1" dirty="0"/>
          </a:p>
          <a:p>
            <a:pPr algn="ctr"/>
            <a:r>
              <a:rPr lang="en-US" altLang="en-US" sz="3200" b="1" dirty="0"/>
              <a:t>mnemonic principles</a:t>
            </a:r>
          </a:p>
          <a:p>
            <a:pPr algn="ctr"/>
            <a:endParaRPr lang="en-US" altLang="en-US" sz="3200" b="1" dirty="0"/>
          </a:p>
          <a:p>
            <a:pPr algn="ctr"/>
            <a:r>
              <a:rPr lang="en-US" altLang="en-US" sz="3200" b="1" dirty="0"/>
              <a:t>also enhance </a:t>
            </a:r>
          </a:p>
          <a:p>
            <a:pPr algn="ctr"/>
            <a:r>
              <a:rPr lang="en-US" altLang="en-US" sz="3200" b="1" dirty="0"/>
              <a:t>the other models of teaching. </a:t>
            </a:r>
            <a:r>
              <a:rPr lang="en-US" altLang="en-US" sz="3200"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3A1893-4370-4196-8745-9CC775736211}"/>
              </a:ext>
            </a:extLst>
          </p:cNvPr>
          <p:cNvSpPr>
            <a:spLocks noGrp="1"/>
          </p:cNvSpPr>
          <p:nvPr>
            <p:ph type="title"/>
          </p:nvPr>
        </p:nvSpPr>
        <p:spPr>
          <a:xfrm>
            <a:off x="609599" y="609600"/>
            <a:ext cx="6347713" cy="1676400"/>
          </a:xfrm>
          <a:solidFill>
            <a:srgbClr val="FFFF00"/>
          </a:solidFill>
        </p:spPr>
        <p:txBody>
          <a:bodyPr>
            <a:normAutofit fontScale="90000"/>
          </a:bodyPr>
          <a:lstStyle/>
          <a:p>
            <a:r>
              <a:rPr lang="en-US" b="1" dirty="0">
                <a:solidFill>
                  <a:srgbClr val="0000FF"/>
                </a:solidFill>
              </a:rPr>
              <a:t>Practice works! Mnemonic processes can help strengthen your learning capacity!</a:t>
            </a:r>
          </a:p>
        </p:txBody>
      </p:sp>
      <p:sp>
        <p:nvSpPr>
          <p:cNvPr id="4" name="Content Placeholder 3">
            <a:extLst>
              <a:ext uri="{FF2B5EF4-FFF2-40B4-BE49-F238E27FC236}">
                <a16:creationId xmlns:a16="http://schemas.microsoft.com/office/drawing/2014/main" id="{279C72AD-1443-C5CB-1F7A-BC3FC3264B53}"/>
              </a:ext>
            </a:extLst>
          </p:cNvPr>
          <p:cNvSpPr>
            <a:spLocks noGrp="1"/>
          </p:cNvSpPr>
          <p:nvPr>
            <p:ph idx="1"/>
          </p:nvPr>
        </p:nvSpPr>
        <p:spPr>
          <a:xfrm>
            <a:off x="609599" y="2895600"/>
            <a:ext cx="6347714" cy="3145763"/>
          </a:xfrm>
        </p:spPr>
        <p:txBody>
          <a:bodyPr/>
          <a:lstStyle/>
          <a:p>
            <a:pPr marL="0" indent="0">
              <a:buNone/>
            </a:pPr>
            <a:r>
              <a:rPr kumimoji="0" lang="en-US" altLang="en-US" sz="3200" b="0" i="0" u="none" strike="noStrike" kern="1200" cap="none" spc="0" normalizeH="0" baseline="0" noProof="0" dirty="0">
                <a:ln>
                  <a:noFill/>
                </a:ln>
                <a:solidFill>
                  <a:srgbClr val="1C1C1C"/>
                </a:solidFill>
                <a:effectLst/>
                <a:uLnTx/>
                <a:uFillTx/>
                <a:latin typeface="Trebuchet MS" panose="020B0603020202020204"/>
                <a:ea typeface="+mj-ea"/>
                <a:cs typeface="+mj-cs"/>
              </a:rPr>
              <a:t>Practice, practice . . . and practice some more.</a:t>
            </a:r>
            <a:br>
              <a:rPr kumimoji="0" lang="en-US" altLang="en-US" sz="3200" b="0" i="0" u="none" strike="noStrike" kern="1200" cap="none" spc="0" normalizeH="0" baseline="0" noProof="0" dirty="0">
                <a:ln>
                  <a:noFill/>
                </a:ln>
                <a:solidFill>
                  <a:srgbClr val="1C1C1C"/>
                </a:solidFill>
                <a:effectLst/>
                <a:uLnTx/>
                <a:uFillTx/>
                <a:latin typeface="Trebuchet MS" panose="020B0603020202020204"/>
                <a:ea typeface="+mj-ea"/>
                <a:cs typeface="+mj-cs"/>
              </a:rPr>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a:extLst>
              <a:ext uri="{FF2B5EF4-FFF2-40B4-BE49-F238E27FC236}">
                <a16:creationId xmlns:a16="http://schemas.microsoft.com/office/drawing/2014/main" id="{035AB52B-F653-1159-3C1C-B71021DC5654}"/>
              </a:ext>
            </a:extLst>
          </p:cNvPr>
          <p:cNvSpPr txBox="1">
            <a:spLocks noChangeArrowheads="1"/>
          </p:cNvSpPr>
          <p:nvPr/>
        </p:nvSpPr>
        <p:spPr bwMode="auto">
          <a:xfrm>
            <a:off x="609600" y="920621"/>
            <a:ext cx="69342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r>
              <a:rPr lang="en-US" altLang="en-US" sz="3200" b="1" dirty="0">
                <a:solidFill>
                  <a:srgbClr val="1C1C1C"/>
                </a:solidFill>
              </a:rPr>
              <a:t>Good Memorizers know it is their job to learn, rather than the instructor’s job to persuade them to learn or entertain them in the process.</a:t>
            </a:r>
          </a:p>
          <a:p>
            <a:endParaRPr lang="en-US" altLang="en-US" sz="3200" b="1" dirty="0">
              <a:solidFill>
                <a:srgbClr val="1C1C1C"/>
              </a:solidFill>
            </a:endParaRPr>
          </a:p>
          <a:p>
            <a:r>
              <a:rPr lang="en-US" altLang="en-US" sz="3200" b="1" dirty="0">
                <a:solidFill>
                  <a:srgbClr val="1C1C1C"/>
                </a:solidFill>
              </a:rPr>
              <a:t>The mnemonic principles not only help us memorize, they can make learning more interesting. </a:t>
            </a:r>
          </a:p>
          <a:p>
            <a:pPr algn="ctr"/>
            <a:endParaRPr lang="en-US" altLang="en-US" sz="3200" b="1" dirty="0">
              <a:solidFill>
                <a:srgbClr val="1C1C1C"/>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a:extLst>
              <a:ext uri="{FF2B5EF4-FFF2-40B4-BE49-F238E27FC236}">
                <a16:creationId xmlns:a16="http://schemas.microsoft.com/office/drawing/2014/main" id="{50C2C1F9-1B17-D832-6D42-A72C7A7039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19200"/>
            <a:ext cx="5381625"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9316BF1E-1EFF-E05B-7BD6-C33AF0B702D2}"/>
              </a:ext>
            </a:extLst>
          </p:cNvPr>
          <p:cNvSpPr>
            <a:spLocks noGrp="1"/>
          </p:cNvSpPr>
          <p:nvPr>
            <p:ph type="title"/>
          </p:nvPr>
        </p:nvSpPr>
        <p:spPr>
          <a:xfrm>
            <a:off x="685800" y="304800"/>
            <a:ext cx="5915025" cy="533400"/>
          </a:xfrm>
        </p:spPr>
        <p:txBody>
          <a:bodyPr>
            <a:normAutofit fontScale="90000"/>
          </a:bodyPr>
          <a:lstStyle/>
          <a:p>
            <a:r>
              <a:rPr lang="en-US" sz="2400" dirty="0">
                <a:solidFill>
                  <a:schemeClr val="tx1"/>
                </a:solidFill>
              </a:rPr>
              <a:t>Figure 8.3  Instructional and Nurturant Effects of the Mnemonics Model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a:extLst>
              <a:ext uri="{FF2B5EF4-FFF2-40B4-BE49-F238E27FC236}">
                <a16:creationId xmlns:a16="http://schemas.microsoft.com/office/drawing/2014/main" id="{5601A275-A0A7-ECAC-986B-63A8088FE28A}"/>
              </a:ext>
            </a:extLst>
          </p:cNvPr>
          <p:cNvSpPr txBox="1">
            <a:spLocks noChangeArrowheads="1"/>
          </p:cNvSpPr>
          <p:nvPr/>
        </p:nvSpPr>
        <p:spPr bwMode="auto">
          <a:xfrm>
            <a:off x="457200" y="609600"/>
            <a:ext cx="7239000" cy="6340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algn="ctr"/>
            <a:r>
              <a:rPr lang="en-US" altLang="en-US" sz="3200" b="1" dirty="0"/>
              <a:t>Helping Long-Term Memory Happen</a:t>
            </a:r>
          </a:p>
          <a:p>
            <a:pPr algn="ctr"/>
            <a:endParaRPr lang="en-US" altLang="en-US" sz="2400" b="1" dirty="0"/>
          </a:p>
          <a:p>
            <a:r>
              <a:rPr lang="en-US" altLang="en-US" sz="2400" b="1" dirty="0"/>
              <a:t>There’s nothing wrong with getting something into short-term memory except that it goes away. </a:t>
            </a:r>
          </a:p>
          <a:p>
            <a:endParaRPr lang="en-US" altLang="en-US" sz="2400" b="1" dirty="0"/>
          </a:p>
          <a:p>
            <a:r>
              <a:rPr lang="en-US" altLang="en-US" sz="2400" b="1" dirty="0"/>
              <a:t>Remember last-minute cramming for a test?  Getting through the test (luckily) but, a few weeks later, not much of the crammed stuff is left. </a:t>
            </a:r>
          </a:p>
          <a:p>
            <a:endParaRPr lang="en-US" altLang="en-US" sz="2400" b="1" dirty="0"/>
          </a:p>
          <a:p>
            <a:r>
              <a:rPr lang="en-US" altLang="en-US" sz="2400" b="1" dirty="0"/>
              <a:t>As we teach, we want the students to master the content so that it is in their minds for  </a:t>
            </a:r>
          </a:p>
          <a:p>
            <a:pPr algn="ctr"/>
            <a:r>
              <a:rPr lang="en-US" altLang="en-US" sz="2000" b="1" dirty="0">
                <a:solidFill>
                  <a:srgbClr val="FFFF00"/>
                </a:solidFill>
              </a:rPr>
              <a:t>	</a:t>
            </a:r>
            <a:r>
              <a:rPr lang="en-US" altLang="en-US" sz="3200" b="1" dirty="0">
                <a:solidFill>
                  <a:srgbClr val="0000FF"/>
                </a:solidFill>
              </a:rPr>
              <a:t>a very long time.</a:t>
            </a:r>
            <a:endParaRPr lang="en-US" altLang="en-US" sz="2000" b="1" dirty="0">
              <a:solidFill>
                <a:srgbClr val="0000FF"/>
              </a:solidFill>
            </a:endParaRPr>
          </a:p>
          <a:p>
            <a:endParaRPr lang="en-US" altLang="en-US"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D13DC-1694-A989-A449-78556D934471}"/>
              </a:ext>
            </a:extLst>
          </p:cNvPr>
          <p:cNvSpPr>
            <a:spLocks noGrp="1"/>
          </p:cNvSpPr>
          <p:nvPr>
            <p:ph type="title"/>
          </p:nvPr>
        </p:nvSpPr>
        <p:spPr>
          <a:xfrm>
            <a:off x="609599" y="609600"/>
            <a:ext cx="6347713" cy="762000"/>
          </a:xfrm>
        </p:spPr>
        <p:txBody>
          <a:bodyPr>
            <a:normAutofit fontScale="90000"/>
          </a:bodyPr>
          <a:lstStyle/>
          <a:p>
            <a:pPr algn="ctr"/>
            <a:r>
              <a:rPr lang="en-US" b="1" dirty="0">
                <a:solidFill>
                  <a:schemeClr val="accent2">
                    <a:lumMod val="75000"/>
                  </a:schemeClr>
                </a:solidFill>
              </a:rPr>
              <a:t>Thinking about Thinking</a:t>
            </a:r>
            <a:br>
              <a:rPr lang="en-US" dirty="0"/>
            </a:br>
            <a:endParaRPr lang="en-US" dirty="0"/>
          </a:p>
        </p:txBody>
      </p:sp>
      <p:sp>
        <p:nvSpPr>
          <p:cNvPr id="3" name="Content Placeholder 2">
            <a:extLst>
              <a:ext uri="{FF2B5EF4-FFF2-40B4-BE49-F238E27FC236}">
                <a16:creationId xmlns:a16="http://schemas.microsoft.com/office/drawing/2014/main" id="{89ACF353-A375-3566-2FA7-C4F0E4501230}"/>
              </a:ext>
            </a:extLst>
          </p:cNvPr>
          <p:cNvSpPr>
            <a:spLocks noGrp="1"/>
          </p:cNvSpPr>
          <p:nvPr>
            <p:ph idx="1"/>
          </p:nvPr>
        </p:nvSpPr>
        <p:spPr>
          <a:xfrm>
            <a:off x="609598" y="1600200"/>
            <a:ext cx="6629401" cy="4441163"/>
          </a:xfrm>
        </p:spPr>
        <p:txBody>
          <a:bodyPr>
            <a:normAutofit fontScale="92500" lnSpcReduction="10000"/>
          </a:bodyPr>
          <a:lstStyle/>
          <a:p>
            <a:pPr marL="0" indent="0">
              <a:buNone/>
            </a:pPr>
            <a:r>
              <a:rPr lang="en-US" sz="2800" dirty="0">
                <a:solidFill>
                  <a:schemeClr val="accent2">
                    <a:lumMod val="75000"/>
                  </a:schemeClr>
                </a:solidFill>
              </a:rPr>
              <a:t>Research on memory has led to the idea of “</a:t>
            </a:r>
            <a:r>
              <a:rPr lang="en-US" sz="2800" dirty="0">
                <a:solidFill>
                  <a:srgbClr val="0000FF"/>
                </a:solidFill>
              </a:rPr>
              <a:t>meta-cognition</a:t>
            </a:r>
            <a:r>
              <a:rPr lang="en-US" sz="2800" dirty="0">
                <a:solidFill>
                  <a:schemeClr val="accent2">
                    <a:lumMod val="75000"/>
                  </a:schemeClr>
                </a:solidFill>
              </a:rPr>
              <a:t>.” That is, thinking about what you are doing and how to do it well pays off.  </a:t>
            </a:r>
          </a:p>
          <a:p>
            <a:pPr marL="0" indent="0">
              <a:buNone/>
            </a:pPr>
            <a:endParaRPr lang="en-US" sz="2800" dirty="0">
              <a:solidFill>
                <a:schemeClr val="accent2">
                  <a:lumMod val="75000"/>
                </a:schemeClr>
              </a:solidFill>
            </a:endParaRPr>
          </a:p>
          <a:p>
            <a:pPr marL="0" indent="0">
              <a:buNone/>
            </a:pPr>
            <a:r>
              <a:rPr lang="en-US" sz="2800" dirty="0">
                <a:solidFill>
                  <a:schemeClr val="accent2">
                    <a:lumMod val="75000"/>
                  </a:schemeClr>
                </a:solidFill>
              </a:rPr>
              <a:t>As you read Chapter Eight, prepare to practice the principles developed from research and created by people who taught themselves to become expert at obtaining and retaining information of all sorts.</a:t>
            </a:r>
          </a:p>
          <a:p>
            <a:pPr marL="0" indent="0">
              <a:buNone/>
            </a:pPr>
            <a:endParaRPr lang="en-US" dirty="0"/>
          </a:p>
        </p:txBody>
      </p:sp>
    </p:spTree>
    <p:extLst>
      <p:ext uri="{BB962C8B-B14F-4D97-AF65-F5344CB8AC3E}">
        <p14:creationId xmlns:p14="http://schemas.microsoft.com/office/powerpoint/2010/main" val="176169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a:extLst>
              <a:ext uri="{FF2B5EF4-FFF2-40B4-BE49-F238E27FC236}">
                <a16:creationId xmlns:a16="http://schemas.microsoft.com/office/drawing/2014/main" id="{CB08A80B-E3B4-2C12-3F30-63BD50DB5571}"/>
              </a:ext>
            </a:extLst>
          </p:cNvPr>
          <p:cNvSpPr txBox="1">
            <a:spLocks noChangeArrowheads="1"/>
          </p:cNvSpPr>
          <p:nvPr/>
        </p:nvSpPr>
        <p:spPr bwMode="auto">
          <a:xfrm>
            <a:off x="762000" y="1295400"/>
            <a:ext cx="6781800"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algn="ctr"/>
            <a:r>
              <a:rPr lang="en-US" altLang="en-US" sz="3200" b="1" dirty="0">
                <a:solidFill>
                  <a:srgbClr val="0000FF"/>
                </a:solidFill>
              </a:rPr>
              <a:t>Important Tip!</a:t>
            </a:r>
          </a:p>
          <a:p>
            <a:pPr algn="ctr"/>
            <a:endParaRPr lang="en-US" altLang="en-US" sz="2400" b="1" dirty="0"/>
          </a:p>
          <a:p>
            <a:r>
              <a:rPr lang="en-US" altLang="en-US" sz="2400" b="1" dirty="0"/>
              <a:t>To teach mnemonics principles, you need to practice them yourself.  You will understand them better  if you use them.  You will also collect examples you can use with students.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a:extLst>
              <a:ext uri="{FF2B5EF4-FFF2-40B4-BE49-F238E27FC236}">
                <a16:creationId xmlns:a16="http://schemas.microsoft.com/office/drawing/2014/main" id="{45D60FC6-2024-AAD5-B542-F43D296CDB2D}"/>
              </a:ext>
            </a:extLst>
          </p:cNvPr>
          <p:cNvSpPr txBox="1">
            <a:spLocks noChangeArrowheads="1"/>
          </p:cNvSpPr>
          <p:nvPr/>
        </p:nvSpPr>
        <p:spPr bwMode="auto">
          <a:xfrm>
            <a:off x="457200" y="533400"/>
            <a:ext cx="64770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algn="ctr"/>
            <a:r>
              <a:rPr lang="en-US" altLang="en-US" sz="2800" b="1" dirty="0">
                <a:solidFill>
                  <a:srgbClr val="002060"/>
                </a:solidFill>
              </a:rPr>
              <a:t>Principles – Basic</a:t>
            </a:r>
          </a:p>
          <a:p>
            <a:pPr algn="ctr"/>
            <a:endParaRPr lang="en-US" altLang="en-US" sz="2800" b="1" dirty="0">
              <a:solidFill>
                <a:srgbClr val="002060"/>
              </a:solidFill>
            </a:endParaRPr>
          </a:p>
          <a:p>
            <a:r>
              <a:rPr lang="en-US" altLang="en-US" sz="2800" b="1" dirty="0">
                <a:solidFill>
                  <a:srgbClr val="002060"/>
                </a:solidFill>
              </a:rPr>
              <a:t>Good memorizers use some straightforward processes, not exotic ones. Here are five of them: they work together:</a:t>
            </a:r>
          </a:p>
          <a:p>
            <a:endParaRPr lang="en-US" altLang="en-US" sz="2800" b="1" dirty="0">
              <a:solidFill>
                <a:srgbClr val="002060"/>
              </a:solidFill>
            </a:endParaRPr>
          </a:p>
          <a:p>
            <a:r>
              <a:rPr lang="en-US" altLang="en-US" sz="2800" b="1" dirty="0">
                <a:solidFill>
                  <a:srgbClr val="0000FF"/>
                </a:solidFill>
              </a:rPr>
              <a:t>Attending!</a:t>
            </a:r>
          </a:p>
          <a:p>
            <a:r>
              <a:rPr lang="en-US" altLang="en-US" sz="2800" b="1" dirty="0">
                <a:solidFill>
                  <a:srgbClr val="0000FF"/>
                </a:solidFill>
              </a:rPr>
              <a:t>  Reviewing!</a:t>
            </a:r>
          </a:p>
          <a:p>
            <a:r>
              <a:rPr lang="en-US" altLang="en-US" sz="2800" b="1" dirty="0">
                <a:solidFill>
                  <a:srgbClr val="0000FF"/>
                </a:solidFill>
              </a:rPr>
              <a:t>    Summarizing</a:t>
            </a:r>
          </a:p>
          <a:p>
            <a:r>
              <a:rPr lang="en-US" altLang="en-US" sz="2800" b="1" dirty="0">
                <a:solidFill>
                  <a:srgbClr val="0000FF"/>
                </a:solidFill>
              </a:rPr>
              <a:t>      Rehearsing!</a:t>
            </a:r>
          </a:p>
          <a:p>
            <a:r>
              <a:rPr lang="en-US" altLang="en-US" sz="2800" b="1" dirty="0">
                <a:solidFill>
                  <a:srgbClr val="0000FF"/>
                </a:solidFill>
              </a:rPr>
              <a:t>        Building Associations!</a:t>
            </a:r>
            <a:endParaRPr lang="en-US" altLang="en-US" sz="4000" dirty="0">
              <a:solidFill>
                <a:srgbClr val="0000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B5234EBC-68DA-06E2-8F4B-62024EF011C5}"/>
              </a:ext>
            </a:extLst>
          </p:cNvPr>
          <p:cNvSpPr>
            <a:spLocks noChangeArrowheads="1"/>
          </p:cNvSpPr>
          <p:nvPr/>
        </p:nvSpPr>
        <p:spPr bwMode="auto">
          <a:xfrm>
            <a:off x="457200" y="609600"/>
            <a:ext cx="75438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algn="ctr"/>
            <a:r>
              <a:rPr lang="en-US" altLang="en-US" sz="4000" b="1" dirty="0">
                <a:solidFill>
                  <a:srgbClr val="0000FF"/>
                </a:solidFill>
              </a:rPr>
              <a:t>Attending!</a:t>
            </a:r>
          </a:p>
          <a:p>
            <a:pPr algn="ctr"/>
            <a:endParaRPr lang="en-US" altLang="en-US" sz="4000" b="1" dirty="0">
              <a:solidFill>
                <a:srgbClr val="0000FF"/>
              </a:solidFill>
            </a:endParaRPr>
          </a:p>
          <a:p>
            <a:r>
              <a:rPr lang="en-US" altLang="en-US" sz="4000" dirty="0">
                <a:solidFill>
                  <a:schemeClr val="accent1">
                    <a:lumMod val="50000"/>
                  </a:schemeClr>
                </a:solidFill>
              </a:rPr>
              <a:t>They pay </a:t>
            </a:r>
            <a:r>
              <a:rPr lang="en-US" altLang="en-US" sz="4000" b="1" dirty="0">
                <a:solidFill>
                  <a:schemeClr val="accent1">
                    <a:lumMod val="50000"/>
                  </a:schemeClr>
                </a:solidFill>
              </a:rPr>
              <a:t>attention</a:t>
            </a:r>
            <a:r>
              <a:rPr lang="en-US" altLang="en-US" sz="4000" dirty="0">
                <a:solidFill>
                  <a:schemeClr val="accent1">
                    <a:lumMod val="50000"/>
                  </a:schemeClr>
                </a:solidFill>
              </a:rPr>
              <a:t> to the content they are learning!</a:t>
            </a:r>
          </a:p>
          <a:p>
            <a:r>
              <a:rPr lang="en-US" altLang="en-US" sz="4000" dirty="0">
                <a:solidFill>
                  <a:schemeClr val="accent1">
                    <a:lumMod val="50000"/>
                  </a:schemeClr>
                </a:solidFill>
              </a:rPr>
              <a:t>They </a:t>
            </a:r>
            <a:r>
              <a:rPr lang="en-US" altLang="en-US" sz="4000" b="1" dirty="0">
                <a:solidFill>
                  <a:schemeClr val="accent1">
                    <a:lumMod val="50000"/>
                  </a:schemeClr>
                </a:solidFill>
              </a:rPr>
              <a:t>review</a:t>
            </a:r>
            <a:r>
              <a:rPr lang="en-US" altLang="en-US" sz="4000" dirty="0">
                <a:solidFill>
                  <a:schemeClr val="accent1">
                    <a:lumMod val="50000"/>
                  </a:schemeClr>
                </a:solidFill>
              </a:rPr>
              <a:t> constantly – and re-review what they have missed. They </a:t>
            </a:r>
            <a:r>
              <a:rPr lang="en-US" altLang="en-US" sz="4000" b="1" dirty="0">
                <a:solidFill>
                  <a:schemeClr val="accent1">
                    <a:lumMod val="50000"/>
                  </a:schemeClr>
                </a:solidFill>
              </a:rPr>
              <a:t>think </a:t>
            </a:r>
            <a:r>
              <a:rPr lang="en-US" altLang="en-US" sz="4000" dirty="0">
                <a:solidFill>
                  <a:schemeClr val="accent1">
                    <a:lumMod val="50000"/>
                  </a:schemeClr>
                </a:solidFill>
              </a:rPr>
              <a:t>about what they are learning.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a:extLst>
              <a:ext uri="{FF2B5EF4-FFF2-40B4-BE49-F238E27FC236}">
                <a16:creationId xmlns:a16="http://schemas.microsoft.com/office/drawing/2014/main" id="{7B1B4DD1-AC2B-8020-69D3-6C87647B7053}"/>
              </a:ext>
            </a:extLst>
          </p:cNvPr>
          <p:cNvSpPr txBox="1">
            <a:spLocks noChangeArrowheads="1"/>
          </p:cNvSpPr>
          <p:nvPr/>
        </p:nvSpPr>
        <p:spPr bwMode="auto">
          <a:xfrm>
            <a:off x="609600" y="304800"/>
            <a:ext cx="6705600" cy="587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algn="ctr"/>
            <a:r>
              <a:rPr lang="en-US" altLang="en-US" sz="4000" b="1" dirty="0">
                <a:solidFill>
                  <a:srgbClr val="0000FF"/>
                </a:solidFill>
              </a:rPr>
              <a:t>Reviewing</a:t>
            </a:r>
          </a:p>
          <a:p>
            <a:pPr algn="ctr"/>
            <a:endParaRPr lang="en-US" altLang="en-US" sz="2800" b="1" dirty="0">
              <a:solidFill>
                <a:srgbClr val="1C1C1C"/>
              </a:solidFill>
            </a:endParaRPr>
          </a:p>
          <a:p>
            <a:r>
              <a:rPr lang="en-US" altLang="en-US" sz="2800" dirty="0">
                <a:solidFill>
                  <a:schemeClr val="accent2">
                    <a:lumMod val="50000"/>
                  </a:schemeClr>
                </a:solidFill>
                <a:latin typeface="+mn-lt"/>
              </a:rPr>
              <a:t>Good memorizers go over content again, as many times as is necessary for the material to “feel” familiar.</a:t>
            </a:r>
          </a:p>
          <a:p>
            <a:endParaRPr lang="en-US" altLang="en-US" sz="2800" dirty="0">
              <a:solidFill>
                <a:schemeClr val="accent2">
                  <a:lumMod val="50000"/>
                </a:schemeClr>
              </a:solidFill>
              <a:latin typeface="+mn-lt"/>
            </a:endParaRPr>
          </a:p>
          <a:p>
            <a:r>
              <a:rPr lang="en-US" altLang="en-US" sz="2800" dirty="0">
                <a:solidFill>
                  <a:schemeClr val="accent2">
                    <a:lumMod val="50000"/>
                  </a:schemeClr>
                </a:solidFill>
                <a:latin typeface="+mn-lt"/>
              </a:rPr>
              <a:t>Reading a book, they will reread passages. Looking at a film, they may watch scenes more than once.</a:t>
            </a:r>
          </a:p>
          <a:p>
            <a:endParaRPr lang="en-US" altLang="en-US" sz="2800" dirty="0">
              <a:solidFill>
                <a:schemeClr val="accent2">
                  <a:lumMod val="50000"/>
                </a:schemeClr>
              </a:solidFill>
              <a:latin typeface="+mn-lt"/>
            </a:endParaRPr>
          </a:p>
          <a:p>
            <a:r>
              <a:rPr lang="en-US" altLang="en-US" sz="2800" dirty="0">
                <a:solidFill>
                  <a:schemeClr val="accent2">
                    <a:lumMod val="50000"/>
                  </a:schemeClr>
                </a:solidFill>
                <a:latin typeface="+mn-lt"/>
              </a:rPr>
              <a:t>Who, where, what, when, and how is imprinted in their minds and works as an overarching screen as they review.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a:extLst>
              <a:ext uri="{FF2B5EF4-FFF2-40B4-BE49-F238E27FC236}">
                <a16:creationId xmlns:a16="http://schemas.microsoft.com/office/drawing/2014/main" id="{20449812-B538-4CA5-658F-72CA7E00DE58}"/>
              </a:ext>
            </a:extLst>
          </p:cNvPr>
          <p:cNvSpPr txBox="1">
            <a:spLocks noChangeArrowheads="1"/>
          </p:cNvSpPr>
          <p:nvPr/>
        </p:nvSpPr>
        <p:spPr bwMode="auto">
          <a:xfrm>
            <a:off x="381000" y="334443"/>
            <a:ext cx="739140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algn="ctr"/>
            <a:r>
              <a:rPr lang="en-US" altLang="en-US" sz="4000" b="1" dirty="0">
                <a:solidFill>
                  <a:srgbClr val="0000FF"/>
                </a:solidFill>
              </a:rPr>
              <a:t>Summarizing</a:t>
            </a:r>
          </a:p>
          <a:p>
            <a:pPr algn="ctr"/>
            <a:endParaRPr lang="en-US" altLang="en-US" sz="2800" b="1" dirty="0"/>
          </a:p>
          <a:p>
            <a:r>
              <a:rPr lang="en-US" altLang="en-US" sz="2800" dirty="0">
                <a:solidFill>
                  <a:schemeClr val="accent2">
                    <a:lumMod val="75000"/>
                  </a:schemeClr>
                </a:solidFill>
                <a:latin typeface="+mn-lt"/>
              </a:rPr>
              <a:t>Good memorizers summarize regularly as they study. The act of summarizing helps clarify and reinforce what is being learned, maintains awareness of the task of learning, and guides reviewing, helping to confirm who, when, where, what, how!</a:t>
            </a:r>
          </a:p>
          <a:p>
            <a:endParaRPr lang="en-US" altLang="en-US" sz="2800" b="1" dirty="0">
              <a:solidFill>
                <a:schemeClr val="accent2">
                  <a:lumMod val="75000"/>
                </a:schemeClr>
              </a:solidFill>
              <a:latin typeface="+mn-lt"/>
            </a:endParaRPr>
          </a:p>
          <a:p>
            <a:endParaRPr lang="en-US" altLang="en-US" sz="2800" b="1" dirty="0">
              <a:solidFill>
                <a:schemeClr val="accent2">
                  <a:lumMod val="75000"/>
                </a:schemeClr>
              </a:solidFill>
              <a:latin typeface="+mn-lt"/>
            </a:endParaRPr>
          </a:p>
          <a:p>
            <a:r>
              <a:rPr lang="en-US" altLang="en-US" sz="2400" dirty="0">
                <a:solidFill>
                  <a:schemeClr val="accent2">
                    <a:lumMod val="75000"/>
                  </a:schemeClr>
                </a:solidFill>
                <a:latin typeface="+mn-lt"/>
              </a:rPr>
              <a:t>Take a look at Chapter Fifteen, comprehension when reading is facilitated by summarizing regularly. </a:t>
            </a:r>
          </a:p>
          <a:p>
            <a:endParaRPr lang="en-US" altLang="en-US" sz="2800" b="1" dirty="0">
              <a:solidFill>
                <a:schemeClr val="accent2">
                  <a:lumMod val="75000"/>
                </a:schemeClr>
              </a:solidFill>
              <a:latin typeface="+mn-lt"/>
            </a:endParaRPr>
          </a:p>
          <a:p>
            <a:pPr algn="ctr"/>
            <a:endParaRPr lang="en-US" altLang="en-US" sz="28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a:extLst>
              <a:ext uri="{FF2B5EF4-FFF2-40B4-BE49-F238E27FC236}">
                <a16:creationId xmlns:a16="http://schemas.microsoft.com/office/drawing/2014/main" id="{428A9A13-54A2-49D7-09C0-CD7A8A7827C7}"/>
              </a:ext>
            </a:extLst>
          </p:cNvPr>
          <p:cNvSpPr txBox="1">
            <a:spLocks noChangeArrowheads="1"/>
          </p:cNvSpPr>
          <p:nvPr/>
        </p:nvSpPr>
        <p:spPr bwMode="auto">
          <a:xfrm>
            <a:off x="533400" y="914400"/>
            <a:ext cx="68580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Gothic" panose="020B0502020202020204" pitchFamily="34" charset="0"/>
                <a:cs typeface="Arial" panose="020B0604020202020204" pitchFamily="34" charset="0"/>
              </a:defRPr>
            </a:lvl1pPr>
            <a:lvl2pPr marL="742950" indent="-285750" eaLnBrk="0" hangingPunct="0">
              <a:defRPr>
                <a:solidFill>
                  <a:schemeClr val="tx1"/>
                </a:solidFill>
                <a:latin typeface="Century Gothic" panose="020B0502020202020204" pitchFamily="34" charset="0"/>
                <a:cs typeface="Arial" panose="020B0604020202020204" pitchFamily="34" charset="0"/>
              </a:defRPr>
            </a:lvl2pPr>
            <a:lvl3pPr marL="1143000" indent="-228600" eaLnBrk="0" hangingPunct="0">
              <a:defRPr>
                <a:solidFill>
                  <a:schemeClr val="tx1"/>
                </a:solidFill>
                <a:latin typeface="Century Gothic" panose="020B0502020202020204" pitchFamily="34" charset="0"/>
                <a:cs typeface="Arial" panose="020B0604020202020204" pitchFamily="34" charset="0"/>
              </a:defRPr>
            </a:lvl3pPr>
            <a:lvl4pPr marL="1600200" indent="-228600" eaLnBrk="0" hangingPunct="0">
              <a:defRPr>
                <a:solidFill>
                  <a:schemeClr val="tx1"/>
                </a:solidFill>
                <a:latin typeface="Century Gothic" panose="020B0502020202020204" pitchFamily="34" charset="0"/>
                <a:cs typeface="Arial" panose="020B0604020202020204" pitchFamily="34" charset="0"/>
              </a:defRPr>
            </a:lvl4pPr>
            <a:lvl5pPr marL="2057400" indent="-228600" eaLnBrk="0" hangingPunct="0">
              <a:defRPr>
                <a:solidFill>
                  <a:schemeClr val="tx1"/>
                </a:solidFill>
                <a:latin typeface="Century Gothic" panose="020B0502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Gothic" panose="020B0502020202020204" pitchFamily="34" charset="0"/>
                <a:cs typeface="Arial" panose="020B0604020202020204" pitchFamily="34" charset="0"/>
              </a:defRPr>
            </a:lvl9pPr>
          </a:lstStyle>
          <a:p>
            <a:pPr algn="ctr"/>
            <a:r>
              <a:rPr lang="en-US" altLang="en-US" sz="4000" b="1" dirty="0">
                <a:solidFill>
                  <a:srgbClr val="0000FF"/>
                </a:solidFill>
              </a:rPr>
              <a:t>Rehearsing</a:t>
            </a:r>
          </a:p>
          <a:p>
            <a:pPr algn="ctr"/>
            <a:endParaRPr lang="en-US" altLang="en-US" sz="2800" dirty="0">
              <a:solidFill>
                <a:srgbClr val="1C1C1C"/>
              </a:solidFill>
            </a:endParaRPr>
          </a:p>
          <a:p>
            <a:r>
              <a:rPr lang="en-US" altLang="en-US" sz="3200" b="1" dirty="0">
                <a:solidFill>
                  <a:srgbClr val="1C1C1C"/>
                </a:solidFill>
                <a:latin typeface="+mn-lt"/>
              </a:rPr>
              <a:t>Good memorizers constantly </a:t>
            </a:r>
            <a:r>
              <a:rPr lang="en-US" altLang="en-US" sz="3200" b="1" i="1" dirty="0">
                <a:solidFill>
                  <a:srgbClr val="0000FF"/>
                </a:solidFill>
                <a:latin typeface="+mn-lt"/>
              </a:rPr>
              <a:t>rehearse </a:t>
            </a:r>
            <a:r>
              <a:rPr lang="en-US" altLang="en-US" sz="3200" b="1" dirty="0">
                <a:solidFill>
                  <a:srgbClr val="1C1C1C"/>
                </a:solidFill>
                <a:latin typeface="+mn-lt"/>
              </a:rPr>
              <a:t>retrieving content. In a sense, they quiz themselves periodically. </a:t>
            </a:r>
            <a:endParaRPr lang="en-US" altLang="en-US" sz="3200" b="1" dirty="0">
              <a:solidFill>
                <a:srgbClr val="FF0000"/>
              </a:solidFill>
              <a:latin typeface="+mn-lt"/>
            </a:endParaRP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4526</TotalTime>
  <Words>671</Words>
  <Application>Microsoft Office PowerPoint</Application>
  <PresentationFormat>On-screen Show (4:3)</PresentationFormat>
  <Paragraphs>92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Trebuchet MS</vt:lpstr>
      <vt:lpstr>Wingdings 3</vt:lpstr>
      <vt:lpstr>Facet</vt:lpstr>
      <vt:lpstr>Chapter Eight </vt:lpstr>
      <vt:lpstr>PowerPoint Presentation</vt:lpstr>
      <vt:lpstr>Thinking about Thinking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Practice works! Mnemonic processes can help strengthen your learning capacity!</vt:lpstr>
      <vt:lpstr>PowerPoint Presentation</vt:lpstr>
      <vt:lpstr>Figure 8.3  Instructional and Nurturant Effects of the Mnemonics Model</vt:lpstr>
    </vt:vector>
  </TitlesOfParts>
  <Manager/>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Memnonics</dc:title>
  <dc:subject/>
  <dc:creator>Bruce Joyce</dc:creator>
  <cp:keywords/>
  <dc:description/>
  <cp:lastModifiedBy>Emily Calhoun</cp:lastModifiedBy>
  <cp:revision>105</cp:revision>
  <cp:lastPrinted>1601-01-01T00:00:00Z</cp:lastPrinted>
  <dcterms:created xsi:type="dcterms:W3CDTF">2013-08-07T11:16:00Z</dcterms:created>
  <dcterms:modified xsi:type="dcterms:W3CDTF">2024-07-13T10:26:46Z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TC010902871033</vt:lpwstr>
  </property>
</Properties>
</file>