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58" r:id="rId6"/>
    <p:sldId id="266" r:id="rId7"/>
    <p:sldId id="270" r:id="rId8"/>
    <p:sldId id="271" r:id="rId9"/>
    <p:sldId id="268" r:id="rId10"/>
    <p:sldId id="261" r:id="rId11"/>
    <p:sldId id="262" r:id="rId12"/>
    <p:sldId id="274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CF312695-31F9-4374-B035-A930F05C04C4}"/>
    <pc:docChg chg="undo redo custSel addSld delSld modSld addSection delSection">
      <pc:chgData name="Emily Calhoun" userId="ef1a48b253f9cf4d" providerId="LiveId" clId="{CF312695-31F9-4374-B035-A930F05C04C4}" dt="2024-07-10T20:19:26.011" v="549" actId="20577"/>
      <pc:docMkLst>
        <pc:docMk/>
      </pc:docMkLst>
      <pc:sldChg chg="addSp delSp modSp mod modClrScheme chgLayout">
        <pc:chgData name="Emily Calhoun" userId="ef1a48b253f9cf4d" providerId="LiveId" clId="{CF312695-31F9-4374-B035-A930F05C04C4}" dt="2024-07-10T19:34:17.542" v="74" actId="14100"/>
        <pc:sldMkLst>
          <pc:docMk/>
          <pc:sldMk cId="0" sldId="256"/>
        </pc:sldMkLst>
        <pc:spChg chg="mod ord">
          <ac:chgData name="Emily Calhoun" userId="ef1a48b253f9cf4d" providerId="LiveId" clId="{CF312695-31F9-4374-B035-A930F05C04C4}" dt="2024-07-10T19:33:11.266" v="37" actId="14100"/>
          <ac:spMkLst>
            <pc:docMk/>
            <pc:sldMk cId="0" sldId="256"/>
            <ac:spMk id="2" creationId="{00000000-0000-0000-0000-000000000000}"/>
          </ac:spMkLst>
        </pc:spChg>
        <pc:spChg chg="del mod ord">
          <ac:chgData name="Emily Calhoun" userId="ef1a48b253f9cf4d" providerId="LiveId" clId="{CF312695-31F9-4374-B035-A930F05C04C4}" dt="2024-07-10T19:33:17.513" v="39" actId="478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Emily Calhoun" userId="ef1a48b253f9cf4d" providerId="LiveId" clId="{CF312695-31F9-4374-B035-A930F05C04C4}" dt="2024-07-10T19:34:17.542" v="74" actId="14100"/>
          <ac:spMkLst>
            <pc:docMk/>
            <pc:sldMk cId="0" sldId="256"/>
            <ac:spMk id="5" creationId="{2440E7EF-0A34-2361-7C97-20C4C6ADB885}"/>
          </ac:spMkLst>
        </pc:spChg>
      </pc:sldChg>
      <pc:sldChg chg="modSp mod">
        <pc:chgData name="Emily Calhoun" userId="ef1a48b253f9cf4d" providerId="LiveId" clId="{CF312695-31F9-4374-B035-A930F05C04C4}" dt="2024-07-10T19:34:50.298" v="76" actId="207"/>
        <pc:sldMkLst>
          <pc:docMk/>
          <pc:sldMk cId="0" sldId="257"/>
        </pc:sldMkLst>
        <pc:spChg chg="mod">
          <ac:chgData name="Emily Calhoun" userId="ef1a48b253f9cf4d" providerId="LiveId" clId="{CF312695-31F9-4374-B035-A930F05C04C4}" dt="2024-07-10T19:34:50.298" v="76" actId="207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mod modClrScheme chgLayout">
        <pc:chgData name="Emily Calhoun" userId="ef1a48b253f9cf4d" providerId="LiveId" clId="{CF312695-31F9-4374-B035-A930F05C04C4}" dt="2024-07-10T19:43:19.265" v="342" actId="20577"/>
        <pc:sldMkLst>
          <pc:docMk/>
          <pc:sldMk cId="0" sldId="258"/>
        </pc:sldMkLst>
        <pc:spChg chg="del mod">
          <ac:chgData name="Emily Calhoun" userId="ef1a48b253f9cf4d" providerId="LiveId" clId="{CF312695-31F9-4374-B035-A930F05C04C4}" dt="2024-07-10T19:41:19.753" v="135" actId="21"/>
          <ac:spMkLst>
            <pc:docMk/>
            <pc:sldMk cId="0" sldId="258"/>
            <ac:spMk id="2" creationId="{00000000-0000-0000-0000-000000000000}"/>
          </ac:spMkLst>
        </pc:spChg>
        <pc:spChg chg="add mod ord">
          <ac:chgData name="Emily Calhoun" userId="ef1a48b253f9cf4d" providerId="LiveId" clId="{CF312695-31F9-4374-B035-A930F05C04C4}" dt="2024-07-10T19:41:32.510" v="137" actId="14100"/>
          <ac:spMkLst>
            <pc:docMk/>
            <pc:sldMk cId="0" sldId="258"/>
            <ac:spMk id="3" creationId="{A01692C0-AD45-CAA9-3C2B-D30603DE46BC}"/>
          </ac:spMkLst>
        </pc:spChg>
        <pc:spChg chg="add del mod ord">
          <ac:chgData name="Emily Calhoun" userId="ef1a48b253f9cf4d" providerId="LiveId" clId="{CF312695-31F9-4374-B035-A930F05C04C4}" dt="2024-07-10T19:41:01.407" v="134" actId="21"/>
          <ac:spMkLst>
            <pc:docMk/>
            <pc:sldMk cId="0" sldId="258"/>
            <ac:spMk id="4" creationId="{5FDCF1F4-6944-0CBC-108A-3AAFA69F624F}"/>
          </ac:spMkLst>
        </pc:spChg>
        <pc:spChg chg="add mod">
          <ac:chgData name="Emily Calhoun" userId="ef1a48b253f9cf4d" providerId="LiveId" clId="{CF312695-31F9-4374-B035-A930F05C04C4}" dt="2024-07-10T19:43:19.265" v="342" actId="20577"/>
          <ac:spMkLst>
            <pc:docMk/>
            <pc:sldMk cId="0" sldId="258"/>
            <ac:spMk id="6" creationId="{670913D7-0784-5524-4CF4-D98E1E6B6510}"/>
          </ac:spMkLst>
        </pc:spChg>
      </pc:sldChg>
      <pc:sldChg chg="modSp mod">
        <pc:chgData name="Emily Calhoun" userId="ef1a48b253f9cf4d" providerId="LiveId" clId="{CF312695-31F9-4374-B035-A930F05C04C4}" dt="2024-07-10T19:37:45.887" v="113" actId="207"/>
        <pc:sldMkLst>
          <pc:docMk/>
          <pc:sldMk cId="0" sldId="259"/>
        </pc:sldMkLst>
        <pc:spChg chg="mod">
          <ac:chgData name="Emily Calhoun" userId="ef1a48b253f9cf4d" providerId="LiveId" clId="{CF312695-31F9-4374-B035-A930F05C04C4}" dt="2024-07-10T19:36:52.744" v="105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Emily Calhoun" userId="ef1a48b253f9cf4d" providerId="LiveId" clId="{CF312695-31F9-4374-B035-A930F05C04C4}" dt="2024-07-10T19:37:45.887" v="113" actId="20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Emily Calhoun" userId="ef1a48b253f9cf4d" providerId="LiveId" clId="{CF312695-31F9-4374-B035-A930F05C04C4}" dt="2024-07-10T19:54:50.229" v="428" actId="20577"/>
        <pc:sldMkLst>
          <pc:docMk/>
          <pc:sldMk cId="0" sldId="261"/>
        </pc:sldMkLst>
        <pc:spChg chg="mod">
          <ac:chgData name="Emily Calhoun" userId="ef1a48b253f9cf4d" providerId="LiveId" clId="{CF312695-31F9-4374-B035-A930F05C04C4}" dt="2024-07-10T19:54:50.229" v="428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 mod chgLayout">
        <pc:chgData name="Emily Calhoun" userId="ef1a48b253f9cf4d" providerId="LiveId" clId="{CF312695-31F9-4374-B035-A930F05C04C4}" dt="2024-07-10T19:55:21.215" v="431" actId="1076"/>
        <pc:sldMkLst>
          <pc:docMk/>
          <pc:sldMk cId="0" sldId="262"/>
        </pc:sldMkLst>
        <pc:spChg chg="mod">
          <ac:chgData name="Emily Calhoun" userId="ef1a48b253f9cf4d" providerId="LiveId" clId="{CF312695-31F9-4374-B035-A930F05C04C4}" dt="2024-07-10T19:55:21.215" v="431" actId="1076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Emily Calhoun" userId="ef1a48b253f9cf4d" providerId="LiveId" clId="{CF312695-31F9-4374-B035-A930F05C04C4}" dt="2024-07-10T19:35:28.722" v="79" actId="207"/>
        <pc:sldMkLst>
          <pc:docMk/>
          <pc:sldMk cId="0" sldId="263"/>
        </pc:sldMkLst>
        <pc:spChg chg="mod">
          <ac:chgData name="Emily Calhoun" userId="ef1a48b253f9cf4d" providerId="LiveId" clId="{CF312695-31F9-4374-B035-A930F05C04C4}" dt="2024-07-10T19:35:28.722" v="79" actId="207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Emily Calhoun" userId="ef1a48b253f9cf4d" providerId="LiveId" clId="{CF312695-31F9-4374-B035-A930F05C04C4}" dt="2024-07-10T19:46:03.015" v="367" actId="20577"/>
        <pc:sldMkLst>
          <pc:docMk/>
          <pc:sldMk cId="0" sldId="266"/>
        </pc:sldMkLst>
        <pc:spChg chg="mod">
          <ac:chgData name="Emily Calhoun" userId="ef1a48b253f9cf4d" providerId="LiveId" clId="{CF312695-31F9-4374-B035-A930F05C04C4}" dt="2024-07-10T19:46:03.015" v="367" actId="20577"/>
          <ac:spMkLst>
            <pc:docMk/>
            <pc:sldMk cId="0" sldId="266"/>
            <ac:spMk id="2" creationId="{00000000-0000-0000-0000-000000000000}"/>
          </ac:spMkLst>
        </pc:spChg>
        <pc:spChg chg="mod">
          <ac:chgData name="Emily Calhoun" userId="ef1a48b253f9cf4d" providerId="LiveId" clId="{CF312695-31F9-4374-B035-A930F05C04C4}" dt="2024-07-10T19:44:31.719" v="350" actId="20577"/>
          <ac:spMkLst>
            <pc:docMk/>
            <pc:sldMk cId="0" sldId="266"/>
            <ac:spMk id="3" creationId="{00000000-0000-0000-0000-000000000000}"/>
          </ac:spMkLst>
        </pc:spChg>
      </pc:sldChg>
      <pc:sldChg chg="addSp delSp modSp mod modClrScheme chgLayout">
        <pc:chgData name="Emily Calhoun" userId="ef1a48b253f9cf4d" providerId="LiveId" clId="{CF312695-31F9-4374-B035-A930F05C04C4}" dt="2024-07-10T20:19:26.011" v="549" actId="20577"/>
        <pc:sldMkLst>
          <pc:docMk/>
          <pc:sldMk cId="0" sldId="268"/>
        </pc:sldMkLst>
        <pc:spChg chg="mod">
          <ac:chgData name="Emily Calhoun" userId="ef1a48b253f9cf4d" providerId="LiveId" clId="{CF312695-31F9-4374-B035-A930F05C04C4}" dt="2024-07-10T20:19:26.011" v="549" actId="20577"/>
          <ac:spMkLst>
            <pc:docMk/>
            <pc:sldMk cId="0" sldId="268"/>
            <ac:spMk id="2" creationId="{00000000-0000-0000-0000-000000000000}"/>
          </ac:spMkLst>
        </pc:spChg>
        <pc:spChg chg="add del mod ord">
          <ac:chgData name="Emily Calhoun" userId="ef1a48b253f9cf4d" providerId="LiveId" clId="{CF312695-31F9-4374-B035-A930F05C04C4}" dt="2024-07-10T19:51:40.928" v="401" actId="700"/>
          <ac:spMkLst>
            <pc:docMk/>
            <pc:sldMk cId="0" sldId="268"/>
            <ac:spMk id="3" creationId="{CC580A75-188E-D614-5583-738DA585413F}"/>
          </ac:spMkLst>
        </pc:spChg>
        <pc:spChg chg="add del mod ord">
          <ac:chgData name="Emily Calhoun" userId="ef1a48b253f9cf4d" providerId="LiveId" clId="{CF312695-31F9-4374-B035-A930F05C04C4}" dt="2024-07-10T19:51:40.928" v="401" actId="700"/>
          <ac:spMkLst>
            <pc:docMk/>
            <pc:sldMk cId="0" sldId="268"/>
            <ac:spMk id="4" creationId="{B0A683E9-BFD3-7F4B-92CE-5A3B9B01EAF1}"/>
          </ac:spMkLst>
        </pc:spChg>
        <pc:spChg chg="add mod ord">
          <ac:chgData name="Emily Calhoun" userId="ef1a48b253f9cf4d" providerId="LiveId" clId="{CF312695-31F9-4374-B035-A930F05C04C4}" dt="2024-07-10T19:53:42.304" v="420" actId="1076"/>
          <ac:spMkLst>
            <pc:docMk/>
            <pc:sldMk cId="0" sldId="268"/>
            <ac:spMk id="5" creationId="{60502F3A-6403-2D76-C479-DA1A9E32BC8C}"/>
          </ac:spMkLst>
        </pc:spChg>
        <pc:spChg chg="add del mod ord">
          <ac:chgData name="Emily Calhoun" userId="ef1a48b253f9cf4d" providerId="LiveId" clId="{CF312695-31F9-4374-B035-A930F05C04C4}" dt="2024-07-10T19:52:55.407" v="413" actId="21"/>
          <ac:spMkLst>
            <pc:docMk/>
            <pc:sldMk cId="0" sldId="268"/>
            <ac:spMk id="6" creationId="{AB4A2162-850B-00B6-7B49-80336CDDB4CD}"/>
          </ac:spMkLst>
        </pc:spChg>
      </pc:sldChg>
      <pc:sldChg chg="modSp mod">
        <pc:chgData name="Emily Calhoun" userId="ef1a48b253f9cf4d" providerId="LiveId" clId="{CF312695-31F9-4374-B035-A930F05C04C4}" dt="2024-07-10T19:46:59.854" v="374" actId="20577"/>
        <pc:sldMkLst>
          <pc:docMk/>
          <pc:sldMk cId="0" sldId="270"/>
        </pc:sldMkLst>
        <pc:spChg chg="mod">
          <ac:chgData name="Emily Calhoun" userId="ef1a48b253f9cf4d" providerId="LiveId" clId="{CF312695-31F9-4374-B035-A930F05C04C4}" dt="2024-07-10T19:46:11.277" v="368" actId="113"/>
          <ac:spMkLst>
            <pc:docMk/>
            <pc:sldMk cId="0" sldId="270"/>
            <ac:spMk id="2" creationId="{00000000-0000-0000-0000-000000000000}"/>
          </ac:spMkLst>
        </pc:spChg>
        <pc:spChg chg="mod">
          <ac:chgData name="Emily Calhoun" userId="ef1a48b253f9cf4d" providerId="LiveId" clId="{CF312695-31F9-4374-B035-A930F05C04C4}" dt="2024-07-10T19:31:46.096" v="0"/>
          <ac:spMkLst>
            <pc:docMk/>
            <pc:sldMk cId="0" sldId="270"/>
            <ac:spMk id="3" creationId="{00000000-0000-0000-0000-000000000000}"/>
          </ac:spMkLst>
        </pc:spChg>
        <pc:spChg chg="mod">
          <ac:chgData name="Emily Calhoun" userId="ef1a48b253f9cf4d" providerId="LiveId" clId="{CF312695-31F9-4374-B035-A930F05C04C4}" dt="2024-07-10T19:46:59.854" v="374" actId="20577"/>
          <ac:spMkLst>
            <pc:docMk/>
            <pc:sldMk cId="0" sldId="270"/>
            <ac:spMk id="4" creationId="{00000000-0000-0000-0000-000000000000}"/>
          </ac:spMkLst>
        </pc:spChg>
      </pc:sldChg>
      <pc:sldChg chg="modSp mod">
        <pc:chgData name="Emily Calhoun" userId="ef1a48b253f9cf4d" providerId="LiveId" clId="{CF312695-31F9-4374-B035-A930F05C04C4}" dt="2024-07-10T19:49:45.934" v="395" actId="255"/>
        <pc:sldMkLst>
          <pc:docMk/>
          <pc:sldMk cId="0" sldId="271"/>
        </pc:sldMkLst>
        <pc:spChg chg="mod">
          <ac:chgData name="Emily Calhoun" userId="ef1a48b253f9cf4d" providerId="LiveId" clId="{CF312695-31F9-4374-B035-A930F05C04C4}" dt="2024-07-10T19:49:23.433" v="393" actId="6549"/>
          <ac:spMkLst>
            <pc:docMk/>
            <pc:sldMk cId="0" sldId="271"/>
            <ac:spMk id="2" creationId="{00000000-0000-0000-0000-000000000000}"/>
          </ac:spMkLst>
        </pc:spChg>
        <pc:spChg chg="mod">
          <ac:chgData name="Emily Calhoun" userId="ef1a48b253f9cf4d" providerId="LiveId" clId="{CF312695-31F9-4374-B035-A930F05C04C4}" dt="2024-07-10T19:49:45.934" v="395" actId="255"/>
          <ac:spMkLst>
            <pc:docMk/>
            <pc:sldMk cId="0" sldId="271"/>
            <ac:spMk id="3" creationId="{00000000-0000-0000-0000-000000000000}"/>
          </ac:spMkLst>
        </pc:spChg>
      </pc:sldChg>
      <pc:sldChg chg="addSp delSp modSp del mod modClrScheme chgLayout">
        <pc:chgData name="Emily Calhoun" userId="ef1a48b253f9cf4d" providerId="LiveId" clId="{CF312695-31F9-4374-B035-A930F05C04C4}" dt="2024-07-10T20:18:22.331" v="543" actId="2696"/>
        <pc:sldMkLst>
          <pc:docMk/>
          <pc:sldMk cId="0" sldId="272"/>
        </pc:sldMkLst>
        <pc:spChg chg="add del mod">
          <ac:chgData name="Emily Calhoun" userId="ef1a48b253f9cf4d" providerId="LiveId" clId="{CF312695-31F9-4374-B035-A930F05C04C4}" dt="2024-07-10T19:58:47.054" v="464" actId="21"/>
          <ac:spMkLst>
            <pc:docMk/>
            <pc:sldMk cId="0" sldId="272"/>
            <ac:spMk id="2" creationId="{00000000-0000-0000-0000-000000000000}"/>
          </ac:spMkLst>
        </pc:spChg>
        <pc:spChg chg="add mod ord">
          <ac:chgData name="Emily Calhoun" userId="ef1a48b253f9cf4d" providerId="LiveId" clId="{CF312695-31F9-4374-B035-A930F05C04C4}" dt="2024-07-10T19:58:07.775" v="460" actId="14100"/>
          <ac:spMkLst>
            <pc:docMk/>
            <pc:sldMk cId="0" sldId="272"/>
            <ac:spMk id="3" creationId="{CDB9AF7F-5763-B9A0-9FDD-6C523AA102ED}"/>
          </ac:spMkLst>
        </pc:spChg>
        <pc:spChg chg="add del mod ord">
          <ac:chgData name="Emily Calhoun" userId="ef1a48b253f9cf4d" providerId="LiveId" clId="{CF312695-31F9-4374-B035-A930F05C04C4}" dt="2024-07-10T19:57:08.204" v="444" actId="21"/>
          <ac:spMkLst>
            <pc:docMk/>
            <pc:sldMk cId="0" sldId="272"/>
            <ac:spMk id="4" creationId="{3B461B23-FC4E-D505-18ED-7E7C2093D461}"/>
          </ac:spMkLst>
        </pc:spChg>
      </pc:sldChg>
      <pc:sldChg chg="modSp del mod chgLayout">
        <pc:chgData name="Emily Calhoun" userId="ef1a48b253f9cf4d" providerId="LiveId" clId="{CF312695-31F9-4374-B035-A930F05C04C4}" dt="2024-07-10T20:17:52.331" v="542" actId="2696"/>
        <pc:sldMkLst>
          <pc:docMk/>
          <pc:sldMk cId="0" sldId="273"/>
        </pc:sldMkLst>
        <pc:picChg chg="mod">
          <ac:chgData name="Emily Calhoun" userId="ef1a48b253f9cf4d" providerId="LiveId" clId="{CF312695-31F9-4374-B035-A930F05C04C4}" dt="2024-07-10T20:14:37.487" v="523" actId="1076"/>
          <ac:picMkLst>
            <pc:docMk/>
            <pc:sldMk cId="0" sldId="273"/>
            <ac:picMk id="16386" creationId="{00000000-0000-0000-0000-000000000000}"/>
          </ac:picMkLst>
        </pc:picChg>
      </pc:sldChg>
      <pc:sldChg chg="addSp delSp modSp add mod chgLayout">
        <pc:chgData name="Emily Calhoun" userId="ef1a48b253f9cf4d" providerId="LiveId" clId="{CF312695-31F9-4374-B035-A930F05C04C4}" dt="2024-07-10T20:18:46.199" v="547" actId="27636"/>
        <pc:sldMkLst>
          <pc:docMk/>
          <pc:sldMk cId="3301448660" sldId="274"/>
        </pc:sldMkLst>
        <pc:spChg chg="del mod">
          <ac:chgData name="Emily Calhoun" userId="ef1a48b253f9cf4d" providerId="LiveId" clId="{CF312695-31F9-4374-B035-A930F05C04C4}" dt="2024-07-10T19:59:30.428" v="468" actId="478"/>
          <ac:spMkLst>
            <pc:docMk/>
            <pc:sldMk cId="3301448660" sldId="274"/>
            <ac:spMk id="2" creationId="{00000000-0000-0000-0000-000000000000}"/>
          </ac:spMkLst>
        </pc:spChg>
        <pc:spChg chg="mod ord">
          <ac:chgData name="Emily Calhoun" userId="ef1a48b253f9cf4d" providerId="LiveId" clId="{CF312695-31F9-4374-B035-A930F05C04C4}" dt="2024-07-10T19:59:51.562" v="473" actId="14100"/>
          <ac:spMkLst>
            <pc:docMk/>
            <pc:sldMk cId="3301448660" sldId="274"/>
            <ac:spMk id="3" creationId="{CDB9AF7F-5763-B9A0-9FDD-6C523AA102ED}"/>
          </ac:spMkLst>
        </pc:spChg>
        <pc:spChg chg="add mod ord">
          <ac:chgData name="Emily Calhoun" userId="ef1a48b253f9cf4d" providerId="LiveId" clId="{CF312695-31F9-4374-B035-A930F05C04C4}" dt="2024-07-10T20:18:46.199" v="547" actId="27636"/>
          <ac:spMkLst>
            <pc:docMk/>
            <pc:sldMk cId="3301448660" sldId="274"/>
            <ac:spMk id="4" creationId="{A033DCA7-7E5F-E889-1EA2-40A794A3E429}"/>
          </ac:spMkLst>
        </pc:spChg>
      </pc:sldChg>
      <pc:sldChg chg="addSp delSp modSp new del mod">
        <pc:chgData name="Emily Calhoun" userId="ef1a48b253f9cf4d" providerId="LiveId" clId="{CF312695-31F9-4374-B035-A930F05C04C4}" dt="2024-07-10T20:17:49.198" v="541" actId="2696"/>
        <pc:sldMkLst>
          <pc:docMk/>
          <pc:sldMk cId="2189418723" sldId="275"/>
        </pc:sldMkLst>
        <pc:spChg chg="mod">
          <ac:chgData name="Emily Calhoun" userId="ef1a48b253f9cf4d" providerId="LiveId" clId="{CF312695-31F9-4374-B035-A930F05C04C4}" dt="2024-07-10T20:17:02.764" v="530" actId="21"/>
          <ac:spMkLst>
            <pc:docMk/>
            <pc:sldMk cId="2189418723" sldId="275"/>
            <ac:spMk id="2" creationId="{4E03AD35-562A-A1EF-7EF8-93A88B849769}"/>
          </ac:spMkLst>
        </pc:spChg>
        <pc:spChg chg="del mod">
          <ac:chgData name="Emily Calhoun" userId="ef1a48b253f9cf4d" providerId="LiveId" clId="{CF312695-31F9-4374-B035-A930F05C04C4}" dt="2024-07-10T20:07:37.280" v="490"/>
          <ac:spMkLst>
            <pc:docMk/>
            <pc:sldMk cId="2189418723" sldId="275"/>
            <ac:spMk id="3" creationId="{466E3A09-0A0F-B592-5CCC-E8C73521C388}"/>
          </ac:spMkLst>
        </pc:spChg>
        <pc:picChg chg="add mod">
          <ac:chgData name="Emily Calhoun" userId="ef1a48b253f9cf4d" providerId="LiveId" clId="{CF312695-31F9-4374-B035-A930F05C04C4}" dt="2024-07-10T20:08:47.702" v="501" actId="1076"/>
          <ac:picMkLst>
            <pc:docMk/>
            <pc:sldMk cId="2189418723" sldId="275"/>
            <ac:picMk id="4" creationId="{0BCDB48B-0D63-EDEB-A3DB-9A6E3C3081E2}"/>
          </ac:picMkLst>
        </pc:picChg>
      </pc:sldChg>
      <pc:sldChg chg="addSp delSp modSp new mod modClrScheme chgLayout">
        <pc:chgData name="Emily Calhoun" userId="ef1a48b253f9cf4d" providerId="LiveId" clId="{CF312695-31F9-4374-B035-A930F05C04C4}" dt="2024-07-10T20:17:38.819" v="540" actId="14100"/>
        <pc:sldMkLst>
          <pc:docMk/>
          <pc:sldMk cId="3039417408" sldId="276"/>
        </pc:sldMkLst>
        <pc:spChg chg="add mod">
          <ac:chgData name="Emily Calhoun" userId="ef1a48b253f9cf4d" providerId="LiveId" clId="{CF312695-31F9-4374-B035-A930F05C04C4}" dt="2024-07-10T20:17:13.228" v="533"/>
          <ac:spMkLst>
            <pc:docMk/>
            <pc:sldMk cId="3039417408" sldId="276"/>
            <ac:spMk id="2" creationId="{6457CE6B-0A7F-77DE-11D4-35B0A99A51B0}"/>
          </ac:spMkLst>
        </pc:spChg>
        <pc:spChg chg="add del mod">
          <ac:chgData name="Emily Calhoun" userId="ef1a48b253f9cf4d" providerId="LiveId" clId="{CF312695-31F9-4374-B035-A930F05C04C4}" dt="2024-07-10T20:16:49.375" v="529" actId="22"/>
          <ac:spMkLst>
            <pc:docMk/>
            <pc:sldMk cId="3039417408" sldId="276"/>
            <ac:spMk id="3" creationId="{EEC878E8-0312-12B0-61A0-A94D32702FB4}"/>
          </ac:spMkLst>
        </pc:spChg>
        <pc:picChg chg="add mod ord">
          <ac:chgData name="Emily Calhoun" userId="ef1a48b253f9cf4d" providerId="LiveId" clId="{CF312695-31F9-4374-B035-A930F05C04C4}" dt="2024-07-10T20:17:38.819" v="540" actId="14100"/>
          <ac:picMkLst>
            <pc:docMk/>
            <pc:sldMk cId="3039417408" sldId="276"/>
            <ac:picMk id="5" creationId="{DC63235F-C739-F92E-C270-F405542357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35AB-0043-44F8-9C7D-3E0E9A77C2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2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3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9848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4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504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1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2A0F-38E5-494A-9F0A-C59BB801B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12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C9BA-1113-450D-98C8-2BE7B8525F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2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CAC-EB96-4D40-85D4-437F4DF1E6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6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02E6E-7DBC-4A7E-AC2F-DCAF79544F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6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0769-58D0-49DA-8176-2A131AA1AD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2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A488-236C-41D9-A2CE-DB63C9EFF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2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F0A7-516F-4833-8BD8-4FD6E8A5D9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6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1530-41A9-47F1-AFB2-B1B7098C34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2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ABE5-4F19-42B5-9813-933B67C2F4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9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A249-DCAD-4924-975D-E22EF8AE07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E28722-3B24-4B7F-B8B6-B072AC81A0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8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Three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40E7EF-0A34-2361-7C97-20C4C6ADB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33600"/>
            <a:ext cx="6934201" cy="390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</a:rPr>
              <a:t>Learning to Learn Inductively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95400"/>
            <a:ext cx="7239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C1C"/>
                </a:solidFill>
              </a:rPr>
              <a:t>The students will immediately discover that there are a number of ways that these poems can be grouped: voice, use of figurative language, topic and theme … poems are rich in attributes.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rgbClr val="1C1C1C"/>
                </a:solidFill>
              </a:rPr>
              <a:t>And they can begin to ask questions like – are differences in voice (first or third person) related to the use of certain kinds of figurative language?  Cross-classifications will follow.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2000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Questions arise and inferences and hypotheses lurk just offstage.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Did you notice that the plants on the North side of the school are smaller than … ?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I bet that they need more water – it’s not just sunshine.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Let’s investigate – give half of them …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B9AF7F-5763-B9A0-9FDD-6C523AA1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28600"/>
            <a:ext cx="6347713" cy="1066800"/>
          </a:xfrm>
        </p:spPr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Syntax of the </a:t>
            </a: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Inductive-Thinking Model</a:t>
            </a:r>
            <a:b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3DCA7-7E5F-E889-1EA2-40A794A3E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Enumeration and Listing</a:t>
            </a:r>
          </a:p>
          <a:p>
            <a:r>
              <a:rPr lang="en-US" sz="2400" dirty="0"/>
              <a:t>Grouping</a:t>
            </a:r>
          </a:p>
          <a:p>
            <a:r>
              <a:rPr lang="en-US" sz="2400" dirty="0"/>
              <a:t>Labeling, Categorizing</a:t>
            </a:r>
          </a:p>
          <a:p>
            <a:r>
              <a:rPr lang="en-US" sz="2400" dirty="0"/>
              <a:t>Interpretation of Data</a:t>
            </a:r>
          </a:p>
          <a:p>
            <a:r>
              <a:rPr lang="en-US" sz="2400" dirty="0"/>
              <a:t>Identifying Critical Relationships</a:t>
            </a:r>
          </a:p>
          <a:p>
            <a:r>
              <a:rPr lang="en-US" sz="2400" dirty="0"/>
              <a:t>Exploring Relationships</a:t>
            </a:r>
          </a:p>
          <a:p>
            <a:r>
              <a:rPr lang="en-US" sz="2400" dirty="0"/>
              <a:t>Making Inferences</a:t>
            </a:r>
          </a:p>
          <a:p>
            <a:r>
              <a:rPr lang="en-US" sz="2400" dirty="0"/>
              <a:t>Application of Principles</a:t>
            </a:r>
          </a:p>
          <a:p>
            <a:r>
              <a:rPr lang="en-US" sz="2400" dirty="0"/>
              <a:t>Predicting Consequences, Explaining Unfamiliar Phenomena, Hypothesizing</a:t>
            </a:r>
          </a:p>
          <a:p>
            <a:r>
              <a:rPr lang="en-US" sz="2400" dirty="0"/>
              <a:t>Explaining and/or Supporting the Predictions and Hypotheses</a:t>
            </a:r>
          </a:p>
          <a:p>
            <a:r>
              <a:rPr lang="en-US" sz="2400" dirty="0"/>
              <a:t>Verifying the Prediction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7CE6B-0A7F-77DE-11D4-35B0A99A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58775"/>
            <a:ext cx="7543800" cy="4572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Figure 3.5  Instructional and nurturant effects of the inductive model of teaching</a:t>
            </a:r>
            <a:b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63235F-C739-F92E-C270-F405542357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600200"/>
            <a:ext cx="5410200" cy="5029200"/>
          </a:xfrm>
        </p:spPr>
      </p:pic>
    </p:spTree>
    <p:extLst>
      <p:ext uri="{BB962C8B-B14F-4D97-AF65-F5344CB8AC3E}">
        <p14:creationId xmlns:p14="http://schemas.microsoft.com/office/powerpoint/2010/main" val="303941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7086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Born to think – people simply cannot keep themselves from comparing and contrasting things, actions, feelings, and … you name it!</a:t>
            </a:r>
          </a:p>
          <a:p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Inductive thinking is probably the basis for most forms of higher-order mental processes.</a:t>
            </a:r>
          </a:p>
          <a:p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Although we are born with a good measure of built-in inductive capacity, some types of teaching and curriculum can enhance it considerably. </a:t>
            </a:r>
          </a:p>
          <a:p>
            <a:endParaRPr lang="en-US" sz="2600" b="1" dirty="0">
              <a:solidFill>
                <a:srgbClr val="FF0000"/>
              </a:solidFill>
            </a:endParaRPr>
          </a:p>
          <a:p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6934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Compared with recitation-style, drill-and-practice education, inductive models generate higher levels of information acquired and retained, effective learning processes, greater skill in collaborating to learn, more positive feelings about schooling and self, and problem-solving. </a:t>
            </a:r>
          </a:p>
          <a:p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In other words, intelligences are improved – social, academic, and personal.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The Inductive Model has two major goals: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934201" cy="3880773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rgbClr val="0033CC"/>
                </a:solidFill>
              </a:rPr>
              <a:t>Learning content efficiently and pleasurably.</a:t>
            </a:r>
          </a:p>
          <a:p>
            <a:pPr>
              <a:buNone/>
            </a:pPr>
            <a:r>
              <a:rPr lang="en-US" sz="4000" dirty="0">
                <a:solidFill>
                  <a:srgbClr val="0033CC"/>
                </a:solidFill>
              </a:rPr>
              <a:t>Increasing capacity to learn and think broadly.</a:t>
            </a:r>
          </a:p>
          <a:p>
            <a:pPr>
              <a:buNone/>
            </a:pPr>
            <a:endParaRPr lang="en-US" sz="4000" dirty="0">
              <a:solidFill>
                <a:srgbClr val="0033CC"/>
              </a:solidFill>
            </a:endParaRPr>
          </a:p>
          <a:p>
            <a:pPr>
              <a:buNone/>
            </a:pPr>
            <a:r>
              <a:rPr lang="en-US" sz="4000" dirty="0">
                <a:solidFill>
                  <a:srgbClr val="0033CC"/>
                </a:solidFill>
              </a:rPr>
              <a:t>How are these accomplished?</a:t>
            </a:r>
          </a:p>
          <a:p>
            <a:pPr>
              <a:buNone/>
            </a:pPr>
            <a:endParaRPr lang="en-US" sz="4000" dirty="0">
              <a:solidFill>
                <a:srgbClr val="0033CC"/>
              </a:solidFill>
            </a:endParaRPr>
          </a:p>
          <a:p>
            <a:pPr>
              <a:buNone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1692C0-AD45-CAA9-3C2B-D30603DE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331886"/>
            <a:ext cx="6423912" cy="8111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913D7-0784-5524-4CF4-D98E1E6B6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19200"/>
            <a:ext cx="6705601" cy="4822163"/>
          </a:xfrm>
        </p:spPr>
        <p:txBody>
          <a:bodyPr>
            <a:normAutofit/>
          </a:bodyPr>
          <a:lstStyle/>
          <a:p>
            <a:r>
              <a:rPr lang="en-US" sz="3200" dirty="0"/>
              <a:t>Opening up fresh ways of collecting information</a:t>
            </a:r>
          </a:p>
          <a:p>
            <a:r>
              <a:rPr lang="en-US" sz="3200" dirty="0"/>
              <a:t>Organizing what is collected into data sets</a:t>
            </a:r>
          </a:p>
          <a:p>
            <a:r>
              <a:rPr lang="en-US" sz="3200" dirty="0"/>
              <a:t>Studying the characteristics of the items in the sets</a:t>
            </a:r>
          </a:p>
          <a:p>
            <a:r>
              <a:rPr lang="en-US" sz="3200" dirty="0"/>
              <a:t>Classifying them, and</a:t>
            </a:r>
          </a:p>
          <a:p>
            <a:r>
              <a:rPr lang="en-US" sz="3200" dirty="0"/>
              <a:t>Inferring and Hypothesizing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The Concept of Data Sets -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Data are acquired in many ways, but organization of data is not automatic.</a:t>
            </a: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Imagine a visit to a gallery of paintings (real or virtual). One can look at each painting as an individual entity. And carry from the gallery the memory of the paintings as pieces.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0"/>
            <a:ext cx="6347713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The Concept of Data Sets -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7391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Now, suppose that our visitor returns to the gallery and looks at the display as a whole and studies the characteristics of the items.</a:t>
            </a:r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Then, our visitor puts the individual paintings into groups depending on their likenesses and differences.</a:t>
            </a:r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The visitor now leaves the gallery with the memory of the pictures and the categories within which they are associated.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9401" cy="13208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The Concept of Data Sets -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Teaching inductive processes involves building on the natural inductive skills of the student and facilitating them by modeling how to build information into sets and how to organize them.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00199"/>
            <a:ext cx="66294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C1C"/>
                </a:solidFill>
              </a:rPr>
              <a:t>The instructor presents the students with data sets in a particular field selected for inquiry. For example, to study poetry, the data set could be poems – within the reading level of the students.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>
                <a:solidFill>
                  <a:srgbClr val="1C1C1C"/>
                </a:solidFill>
              </a:rPr>
              <a:t>The students study the items in the set – identifying their characteristics – and then classify the items and share their categories.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502F3A-6403-2D76-C479-DA1A9E32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6629401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To begin teaching the inductive process</a:t>
            </a:r>
            <a:endParaRPr lang="en-US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20240</TotalTime>
  <Words>595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</vt:lpstr>
      <vt:lpstr>Times New Roman</vt:lpstr>
      <vt:lpstr>Trebuchet MS</vt:lpstr>
      <vt:lpstr>Wingdings 3</vt:lpstr>
      <vt:lpstr>Facet</vt:lpstr>
      <vt:lpstr>Chapter Three</vt:lpstr>
      <vt:lpstr>PowerPoint Presentation</vt:lpstr>
      <vt:lpstr>PowerPoint Presentation</vt:lpstr>
      <vt:lpstr>The Inductive Model has two major goals:</vt:lpstr>
      <vt:lpstr>By</vt:lpstr>
      <vt:lpstr>The Concept of Data Sets - I</vt:lpstr>
      <vt:lpstr>The Concept of Data Sets - II</vt:lpstr>
      <vt:lpstr>The Concept of Data Sets - III</vt:lpstr>
      <vt:lpstr>To begin teaching the inductive process</vt:lpstr>
      <vt:lpstr>PowerPoint Presentation</vt:lpstr>
      <vt:lpstr>PowerPoint Presentation</vt:lpstr>
      <vt:lpstr>Syntax of the Inductive-Thinking Model </vt:lpstr>
      <vt:lpstr>Figure 3.5  Instructional and nurturant effects of the inductive model of teaching 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Inductively</dc:title>
  <dc:subject/>
  <dc:creator>Bruce Joyce</dc:creator>
  <cp:keywords/>
  <dc:description/>
  <cp:lastModifiedBy>Emily Calhoun</cp:lastModifiedBy>
  <cp:revision>322</cp:revision>
  <cp:lastPrinted>1601-01-01T00:00:00Z</cp:lastPrinted>
  <dcterms:created xsi:type="dcterms:W3CDTF">2013-08-17T20:50:30Z</dcterms:created>
  <dcterms:modified xsi:type="dcterms:W3CDTF">2024-07-10T20:19:47Z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