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1C1C1C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2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95600"/>
            <a:ext cx="7391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33800"/>
            <a:ext cx="7391400" cy="609600"/>
          </a:xfrm>
        </p:spPr>
        <p:txBody>
          <a:bodyPr/>
          <a:lstStyle>
            <a:lvl1pPr marL="0" indent="0" algn="ctr">
              <a:buFontTx/>
              <a:buNone/>
              <a:defRPr sz="2400" b="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65D6B3-190A-49D5-A3CE-E5FDF7636E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B4AF6-B96A-4C88-AC4B-2E622AAA42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8582E-C950-4FB0-9335-1CC0C0901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5C2F0-D2C2-4E98-A9AC-51B1A66624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5D501-43EA-45C6-836A-76231936A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914400"/>
            <a:ext cx="34671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914400"/>
            <a:ext cx="34671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AD460-4A2B-46CA-8B8F-7C6EA3B2B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8E525-DD36-484C-BEC3-C88BD4B0F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8571D-A53E-46FB-B85F-1C8FD63B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5117B-3BE8-498D-B09C-031A0D8F92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8573-4009-4BF0-9DB5-151704F5A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6A571-9FB1-465F-AFFA-9E6B56841F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914400"/>
            <a:ext cx="70866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341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8F844BF2-5136-43A8-ADE1-7F3C5781E1D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o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o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o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Inner Person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Fifteen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/>
              <a:t>Let’s think for a moment with Mahatma Gandhi.</a:t>
            </a:r>
          </a:p>
          <a:p>
            <a:endParaRPr lang="en-US" sz="44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43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solidFill>
                <a:srgbClr val="1C1C1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6106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“Learn as if you were to live forever.”</a:t>
            </a:r>
          </a:p>
          <a:p>
            <a:endParaRPr lang="en-US" sz="2400" b="1" i="1" dirty="0">
              <a:solidFill>
                <a:srgbClr val="00B0F0"/>
              </a:solidFill>
            </a:endParaRPr>
          </a:p>
          <a:p>
            <a:r>
              <a:rPr lang="en-US" sz="2400" b="1" dirty="0" smtClean="0">
                <a:solidFill>
                  <a:srgbClr val="1C1C1C"/>
                </a:solidFill>
              </a:rPr>
              <a:t>For students, school is their present and their future.</a:t>
            </a:r>
          </a:p>
          <a:p>
            <a:r>
              <a:rPr lang="en-US" sz="2400" b="1" dirty="0" smtClean="0">
                <a:solidFill>
                  <a:srgbClr val="1C1C1C"/>
                </a:solidFill>
              </a:rPr>
              <a:t>Let’s teach as if they were going to live forever. In fact, our first grade students are likely to outlive this century.</a:t>
            </a:r>
          </a:p>
          <a:p>
            <a:endParaRPr lang="en-US" sz="2400" b="1" dirty="0">
              <a:solidFill>
                <a:srgbClr val="1C1C1C"/>
              </a:solidFill>
            </a:endParaRP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“Where there is love there is life.”</a:t>
            </a:r>
          </a:p>
          <a:p>
            <a:endParaRPr lang="en-US" sz="2400" b="1" i="1" dirty="0" smtClean="0">
              <a:solidFill>
                <a:srgbClr val="FFC000"/>
              </a:solidFill>
            </a:endParaRPr>
          </a:p>
          <a:p>
            <a:r>
              <a:rPr lang="en-US" sz="2400" b="1" dirty="0" smtClean="0">
                <a:solidFill>
                  <a:srgbClr val="1C1C1C"/>
                </a:solidFill>
              </a:rPr>
              <a:t>Love is the most important outcome of school. Love of life. Love of the planet. Love of its inhabitants, both flora and fauna. Love of people near and far. </a:t>
            </a:r>
          </a:p>
          <a:p>
            <a:endParaRPr lang="en-US" sz="2400" b="1" dirty="0" smtClean="0">
              <a:solidFill>
                <a:srgbClr val="1C1C1C"/>
              </a:solidFill>
            </a:endParaRPr>
          </a:p>
          <a:p>
            <a:endParaRPr lang="en-US" sz="2400" b="1" dirty="0" smtClean="0">
              <a:solidFill>
                <a:srgbClr val="1C1C1C"/>
              </a:solidFill>
            </a:endParaRPr>
          </a:p>
          <a:p>
            <a:endParaRPr lang="en-US" sz="2400" b="1" i="1" dirty="0" smtClean="0">
              <a:solidFill>
                <a:srgbClr val="FFC000"/>
              </a:solidFill>
            </a:endParaRPr>
          </a:p>
          <a:p>
            <a:endParaRPr lang="en-US" sz="2400" b="1" dirty="0" smtClean="0">
              <a:solidFill>
                <a:srgbClr val="FFC000"/>
              </a:solidFill>
            </a:endParaRPr>
          </a:p>
          <a:p>
            <a:endParaRPr lang="en-US" sz="2400" b="1" dirty="0" smtClean="0">
              <a:solidFill>
                <a:srgbClr val="FFC000"/>
              </a:solidFill>
            </a:endParaRPr>
          </a:p>
          <a:p>
            <a:endParaRPr lang="en-US" sz="2400" b="1" dirty="0">
              <a:solidFill>
                <a:srgbClr val="FFC000"/>
              </a:solidFill>
            </a:endParaRPr>
          </a:p>
          <a:p>
            <a:endParaRPr lang="en-US" sz="2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990601"/>
            <a:ext cx="6324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“Freedom is not worth having if it does not include the freedom to make mistakes.”</a:t>
            </a:r>
          </a:p>
          <a:p>
            <a:endParaRPr lang="en-US" sz="2800" b="1" i="1" dirty="0" smtClean="0">
              <a:solidFill>
                <a:srgbClr val="FFC000"/>
              </a:solidFill>
            </a:endParaRPr>
          </a:p>
          <a:p>
            <a:r>
              <a:rPr lang="en-US" sz="2800" b="1" dirty="0" smtClean="0">
                <a:solidFill>
                  <a:srgbClr val="1C1C1C"/>
                </a:solidFill>
              </a:rPr>
              <a:t>Learning to investigate requires the willingness to change one’s mind. Learning to make a difference will surely need the acknowledgment that one’s first idea is not the best one.</a:t>
            </a:r>
          </a:p>
          <a:p>
            <a:endParaRPr lang="en-US" sz="2600" b="1" dirty="0" smtClean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47800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The reason for 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education is to help the young to find themselves through service to others.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ashell visions design template">
  <a:themeElements>
    <a:clrScheme name="Office Theme 9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336699"/>
        </a:dk1>
        <a:lt1>
          <a:srgbClr val="EAEAEA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C8C8C8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Seashell visions design template</Template>
  <TotalTime>105</TotalTime>
  <Words>169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Seashell visions design template</vt:lpstr>
      <vt:lpstr>The Inner Person</vt:lpstr>
      <vt:lpstr>Slide 2</vt:lpstr>
      <vt:lpstr>Slide 3</vt:lpstr>
      <vt:lpstr>Slide 4</vt:lpstr>
      <vt:lpstr>Slide 5</vt:lpstr>
      <vt:lpstr>Slide 6</vt:lpstr>
    </vt:vector>
  </TitlesOfParts>
  <Manager/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 Bruce Joyce</dc:creator>
  <cp:keywords/>
  <dc:description/>
  <cp:lastModifiedBy> Bruce Joyce</cp:lastModifiedBy>
  <cp:revision>5</cp:revision>
  <cp:lastPrinted>1601-01-01T00:00:00Z</cp:lastPrinted>
  <dcterms:created xsi:type="dcterms:W3CDTF">2013-09-07T16:41:23Z</dcterms:created>
  <dcterms:modified xsi:type="dcterms:W3CDTF">2013-11-20T16:27:28Z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